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456" r:id="rId5"/>
    <p:sldId id="264" r:id="rId6"/>
    <p:sldId id="266" r:id="rId7"/>
    <p:sldId id="270" r:id="rId8"/>
    <p:sldId id="273" r:id="rId9"/>
    <p:sldId id="284" r:id="rId10"/>
    <p:sldId id="271" r:id="rId11"/>
    <p:sldId id="272" r:id="rId12"/>
    <p:sldId id="280" r:id="rId13"/>
    <p:sldId id="281" r:id="rId14"/>
    <p:sldId id="265" r:id="rId15"/>
    <p:sldId id="267" r:id="rId16"/>
    <p:sldId id="285" r:id="rId17"/>
    <p:sldId id="268" r:id="rId18"/>
    <p:sldId id="274" r:id="rId19"/>
    <p:sldId id="276" r:id="rId20"/>
    <p:sldId id="286" r:id="rId21"/>
    <p:sldId id="461" r:id="rId22"/>
    <p:sldId id="282" r:id="rId23"/>
    <p:sldId id="275" r:id="rId24"/>
    <p:sldId id="399" r:id="rId25"/>
    <p:sldId id="269" r:id="rId26"/>
    <p:sldId id="278" r:id="rId27"/>
    <p:sldId id="400" r:id="rId28"/>
    <p:sldId id="279" r:id="rId29"/>
    <p:sldId id="401" r:id="rId30"/>
    <p:sldId id="451" r:id="rId31"/>
    <p:sldId id="470" r:id="rId32"/>
    <p:sldId id="452" r:id="rId33"/>
    <p:sldId id="338" r:id="rId34"/>
    <p:sldId id="466" r:id="rId35"/>
    <p:sldId id="467" r:id="rId36"/>
    <p:sldId id="468" r:id="rId37"/>
    <p:sldId id="469" r:id="rId38"/>
    <p:sldId id="453" r:id="rId39"/>
    <p:sldId id="475" r:id="rId40"/>
    <p:sldId id="476" r:id="rId41"/>
    <p:sldId id="473" r:id="rId42"/>
    <p:sldId id="474" r:id="rId43"/>
    <p:sldId id="454" r:id="rId44"/>
    <p:sldId id="455" r:id="rId45"/>
    <p:sldId id="457" r:id="rId46"/>
    <p:sldId id="463" r:id="rId47"/>
    <p:sldId id="464" r:id="rId48"/>
    <p:sldId id="465" r:id="rId49"/>
    <p:sldId id="458" r:id="rId50"/>
    <p:sldId id="459" r:id="rId51"/>
    <p:sldId id="460" r:id="rId52"/>
    <p:sldId id="462" r:id="rId53"/>
    <p:sldId id="472" r:id="rId54"/>
    <p:sldId id="471" r:id="rId5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8CD94-6A36-0C46-B7AD-D7691F6E276F}" v="326" dt="2025-08-05T06:51:41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4726"/>
  </p:normalViewPr>
  <p:slideViewPr>
    <p:cSldViewPr snapToGrid="0">
      <p:cViewPr varScale="1">
        <p:scale>
          <a:sx n="120" d="100"/>
          <a:sy n="120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B988CD94-6A36-0C46-B7AD-D7691F6E276F}"/>
    <pc:docChg chg="undo custSel addSld delSld modSld sldOrd modMainMaster">
      <pc:chgData name="健 翁" userId="bedff36119963aae" providerId="LiveId" clId="{B988CD94-6A36-0C46-B7AD-D7691F6E276F}" dt="2025-08-07T14:29:33.550" v="5497" actId="1076"/>
      <pc:docMkLst>
        <pc:docMk/>
      </pc:docMkLst>
      <pc:sldChg chg="addSp modSp mod">
        <pc:chgData name="健 翁" userId="bedff36119963aae" providerId="LiveId" clId="{B988CD94-6A36-0C46-B7AD-D7691F6E276F}" dt="2025-08-04T07:51:23.823" v="5476" actId="20577"/>
        <pc:sldMkLst>
          <pc:docMk/>
          <pc:sldMk cId="2548739364" sldId="256"/>
        </pc:sldMkLst>
        <pc:spChg chg="mod">
          <ac:chgData name="健 翁" userId="bedff36119963aae" providerId="LiveId" clId="{B988CD94-6A36-0C46-B7AD-D7691F6E276F}" dt="2025-08-04T07:51:23.823" v="5476" actId="20577"/>
          <ac:spMkLst>
            <pc:docMk/>
            <pc:sldMk cId="2548739364" sldId="256"/>
            <ac:spMk id="2" creationId="{7B2A1C89-3F24-74FF-6707-C6D10D84D0CB}"/>
          </ac:spMkLst>
        </pc:spChg>
        <pc:spChg chg="mod">
          <ac:chgData name="健 翁" userId="bedff36119963aae" providerId="LiveId" clId="{B988CD94-6A36-0C46-B7AD-D7691F6E276F}" dt="2025-08-04T02:39:44.105" v="504" actId="1076"/>
          <ac:spMkLst>
            <pc:docMk/>
            <pc:sldMk cId="2548739364" sldId="256"/>
            <ac:spMk id="3" creationId="{F19212AB-E858-7A84-EDC7-F0D11FBDAC7C}"/>
          </ac:spMkLst>
        </pc:spChg>
        <pc:spChg chg="add mod">
          <ac:chgData name="健 翁" userId="bedff36119963aae" providerId="LiveId" clId="{B988CD94-6A36-0C46-B7AD-D7691F6E276F}" dt="2025-08-03T01:00:12.155" v="358"/>
          <ac:spMkLst>
            <pc:docMk/>
            <pc:sldMk cId="2548739364" sldId="256"/>
            <ac:spMk id="4" creationId="{B6AF0EDC-3CC7-ABBC-01E5-50C29F571D34}"/>
          </ac:spMkLst>
        </pc:spChg>
      </pc:sldChg>
      <pc:sldChg chg="addSp delSp modSp mod">
        <pc:chgData name="健 翁" userId="bedff36119963aae" providerId="LiveId" clId="{B988CD94-6A36-0C46-B7AD-D7691F6E276F}" dt="2025-08-04T02:40:40.497" v="641" actId="20577"/>
        <pc:sldMkLst>
          <pc:docMk/>
          <pc:sldMk cId="39619622" sldId="257"/>
        </pc:sldMkLst>
        <pc:spChg chg="mod">
          <ac:chgData name="健 翁" userId="bedff36119963aae" providerId="LiveId" clId="{B988CD94-6A36-0C46-B7AD-D7691F6E276F}" dt="2025-08-04T02:40:40.497" v="641" actId="20577"/>
          <ac:spMkLst>
            <pc:docMk/>
            <pc:sldMk cId="39619622" sldId="257"/>
            <ac:spMk id="3" creationId="{65B0D27F-D7E3-E373-20F4-00B6A33E072B}"/>
          </ac:spMkLst>
        </pc:spChg>
        <pc:spChg chg="add mod">
          <ac:chgData name="健 翁" userId="bedff36119963aae" providerId="LiveId" clId="{B988CD94-6A36-0C46-B7AD-D7691F6E276F}" dt="2025-08-03T01:00:12.155" v="358"/>
          <ac:spMkLst>
            <pc:docMk/>
            <pc:sldMk cId="39619622" sldId="257"/>
            <ac:spMk id="5" creationId="{4F2F82A0-C800-5342-35A9-20CCE4B3E926}"/>
          </ac:spMkLst>
        </pc:spChg>
      </pc:sldChg>
      <pc:sldChg chg="addSp modSp new mod">
        <pc:chgData name="健 翁" userId="bedff36119963aae" providerId="LiveId" clId="{B988CD94-6A36-0C46-B7AD-D7691F6E276F}" dt="2025-08-04T04:38:18.734" v="1602" actId="20577"/>
        <pc:sldMkLst>
          <pc:docMk/>
          <pc:sldMk cId="1848312201" sldId="258"/>
        </pc:sldMkLst>
        <pc:spChg chg="mod">
          <ac:chgData name="健 翁" userId="bedff36119963aae" providerId="LiveId" clId="{B988CD94-6A36-0C46-B7AD-D7691F6E276F}" dt="2025-08-03T00:50:31.959" v="131" actId="20577"/>
          <ac:spMkLst>
            <pc:docMk/>
            <pc:sldMk cId="1848312201" sldId="258"/>
            <ac:spMk id="2" creationId="{526F5C54-6A19-31CD-19F2-F5CB3A98FC1D}"/>
          </ac:spMkLst>
        </pc:spChg>
        <pc:spChg chg="mod">
          <ac:chgData name="健 翁" userId="bedff36119963aae" providerId="LiveId" clId="{B988CD94-6A36-0C46-B7AD-D7691F6E276F}" dt="2025-08-04T04:38:18.734" v="1602" actId="20577"/>
          <ac:spMkLst>
            <pc:docMk/>
            <pc:sldMk cId="1848312201" sldId="258"/>
            <ac:spMk id="3" creationId="{C8524AAB-658D-27E9-9AD9-BA1413052A93}"/>
          </ac:spMkLst>
        </pc:spChg>
        <pc:spChg chg="add mod">
          <ac:chgData name="健 翁" userId="bedff36119963aae" providerId="LiveId" clId="{B988CD94-6A36-0C46-B7AD-D7691F6E276F}" dt="2025-08-03T01:00:12.155" v="358"/>
          <ac:spMkLst>
            <pc:docMk/>
            <pc:sldMk cId="1848312201" sldId="258"/>
            <ac:spMk id="4" creationId="{13BEECA5-6217-E337-66F6-842E389D4F7A}"/>
          </ac:spMkLst>
        </pc:spChg>
      </pc:sldChg>
      <pc:sldChg chg="modSp new del mod">
        <pc:chgData name="健 翁" userId="bedff36119963aae" providerId="LiveId" clId="{B988CD94-6A36-0C46-B7AD-D7691F6E276F}" dt="2025-08-03T00:53:12.395" v="310" actId="2696"/>
        <pc:sldMkLst>
          <pc:docMk/>
          <pc:sldMk cId="2636151822" sldId="259"/>
        </pc:sldMkLst>
      </pc:sldChg>
      <pc:sldChg chg="delSp modSp add mod">
        <pc:chgData name="健 翁" userId="bedff36119963aae" providerId="LiveId" clId="{B988CD94-6A36-0C46-B7AD-D7691F6E276F}" dt="2025-08-03T00:56:31.456" v="344" actId="478"/>
        <pc:sldMkLst>
          <pc:docMk/>
          <pc:sldMk cId="529651272" sldId="264"/>
        </pc:sldMkLst>
        <pc:spChg chg="mod">
          <ac:chgData name="健 翁" userId="bedff36119963aae" providerId="LiveId" clId="{B988CD94-6A36-0C46-B7AD-D7691F6E276F}" dt="2025-08-03T00:56:20.581" v="343" actId="20577"/>
          <ac:spMkLst>
            <pc:docMk/>
            <pc:sldMk cId="529651272" sldId="264"/>
            <ac:spMk id="3" creationId="{FE37390C-8529-1F80-4946-54AEBFDBB643}"/>
          </ac:spMkLst>
        </pc:spChg>
      </pc:sldChg>
      <pc:sldChg chg="delSp modSp add mod">
        <pc:chgData name="健 翁" userId="bedff36119963aae" providerId="LiveId" clId="{B988CD94-6A36-0C46-B7AD-D7691F6E276F}" dt="2025-08-04T02:32:09.206" v="413" actId="20577"/>
        <pc:sldMkLst>
          <pc:docMk/>
          <pc:sldMk cId="1136956135" sldId="265"/>
        </pc:sldMkLst>
        <pc:spChg chg="mod">
          <ac:chgData name="健 翁" userId="bedff36119963aae" providerId="LiveId" clId="{B988CD94-6A36-0C46-B7AD-D7691F6E276F}" dt="2025-08-04T02:32:09.206" v="413" actId="20577"/>
          <ac:spMkLst>
            <pc:docMk/>
            <pc:sldMk cId="1136956135" sldId="265"/>
            <ac:spMk id="2" creationId="{56CA7A1C-B6CA-550D-1345-F6D200CD3C53}"/>
          </ac:spMkLst>
        </pc:spChg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2383272540" sldId="266"/>
        </pc:sldMkLst>
        <pc:spChg chg="mod">
          <ac:chgData name="健 翁" userId="bedff36119963aae" providerId="LiveId" clId="{B988CD94-6A36-0C46-B7AD-D7691F6E276F}" dt="2025-08-04T02:32:14.349" v="415" actId="20577"/>
          <ac:spMkLst>
            <pc:docMk/>
            <pc:sldMk cId="2383272540" sldId="266"/>
            <ac:spMk id="2" creationId="{1D457681-F37A-CB99-AB9C-3567CB849D5D}"/>
          </ac:spMkLst>
        </pc:spChg>
      </pc:sldChg>
      <pc:sldChg chg="delSp add">
        <pc:chgData name="健 翁" userId="bedff36119963aae" providerId="LiveId" clId="{B988CD94-6A36-0C46-B7AD-D7691F6E276F}" dt="2025-08-03T01:00:12.155" v="358"/>
        <pc:sldMkLst>
          <pc:docMk/>
          <pc:sldMk cId="2058716841" sldId="267"/>
        </pc:sldMkLst>
      </pc:sldChg>
      <pc:sldChg chg="delSp modSp add mod">
        <pc:chgData name="健 翁" userId="bedff36119963aae" providerId="LiveId" clId="{B988CD94-6A36-0C46-B7AD-D7691F6E276F}" dt="2025-08-04T02:41:33.608" v="653" actId="478"/>
        <pc:sldMkLst>
          <pc:docMk/>
          <pc:sldMk cId="2840851764" sldId="268"/>
        </pc:sldMkLst>
        <pc:spChg chg="mod">
          <ac:chgData name="健 翁" userId="bedff36119963aae" providerId="LiveId" clId="{B988CD94-6A36-0C46-B7AD-D7691F6E276F}" dt="2025-08-04T02:37:32.895" v="480" actId="20577"/>
          <ac:spMkLst>
            <pc:docMk/>
            <pc:sldMk cId="2840851764" sldId="268"/>
            <ac:spMk id="3" creationId="{308ADADB-7DAF-87AE-A8E6-7E3B2AAA6FA7}"/>
          </ac:spMkLst>
        </pc:spChg>
      </pc:sldChg>
      <pc:sldChg chg="delSp add mod">
        <pc:chgData name="健 翁" userId="bedff36119963aae" providerId="LiveId" clId="{B988CD94-6A36-0C46-B7AD-D7691F6E276F}" dt="2025-08-04T02:41:13.486" v="646" actId="478"/>
        <pc:sldMkLst>
          <pc:docMk/>
          <pc:sldMk cId="3003769764" sldId="269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1446956432" sldId="270"/>
        </pc:sldMkLst>
        <pc:spChg chg="mod">
          <ac:chgData name="健 翁" userId="bedff36119963aae" providerId="LiveId" clId="{B988CD94-6A36-0C46-B7AD-D7691F6E276F}" dt="2025-08-04T02:32:18.048" v="417" actId="20577"/>
          <ac:spMkLst>
            <pc:docMk/>
            <pc:sldMk cId="1446956432" sldId="270"/>
            <ac:spMk id="2" creationId="{9F35AFBC-973E-DA49-172F-406ED30B3476}"/>
          </ac:spMkLst>
        </pc:spChg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10791842" sldId="271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07638139" sldId="272"/>
        </pc:sldMkLst>
      </pc:sldChg>
      <pc:sldChg chg="delSp modSp add ord">
        <pc:chgData name="健 翁" userId="bedff36119963aae" providerId="LiveId" clId="{B988CD94-6A36-0C46-B7AD-D7691F6E276F}" dt="2025-08-04T02:32:34.453" v="418" actId="20578"/>
        <pc:sldMkLst>
          <pc:docMk/>
          <pc:sldMk cId="3520861295" sldId="273"/>
        </pc:sldMkLst>
        <pc:spChg chg="mod">
          <ac:chgData name="健 翁" userId="bedff36119963aae" providerId="LiveId" clId="{B988CD94-6A36-0C46-B7AD-D7691F6E276F}" dt="2025-08-03T01:00:41.721" v="361" actId="20577"/>
          <ac:spMkLst>
            <pc:docMk/>
            <pc:sldMk cId="3520861295" sldId="273"/>
            <ac:spMk id="6" creationId="{757D4C3C-72BA-19ED-F729-6062FC166891}"/>
          </ac:spMkLst>
        </pc:spChg>
      </pc:sldChg>
      <pc:sldChg chg="delSp add mod">
        <pc:chgData name="健 翁" userId="bedff36119963aae" providerId="LiveId" clId="{B988CD94-6A36-0C46-B7AD-D7691F6E276F}" dt="2025-08-04T02:41:30.743" v="652" actId="478"/>
        <pc:sldMkLst>
          <pc:docMk/>
          <pc:sldMk cId="901369015" sldId="274"/>
        </pc:sldMkLst>
      </pc:sldChg>
      <pc:sldChg chg="delSp add mod">
        <pc:chgData name="健 翁" userId="bedff36119963aae" providerId="LiveId" clId="{B988CD94-6A36-0C46-B7AD-D7691F6E276F}" dt="2025-08-04T02:41:18.409" v="648" actId="478"/>
        <pc:sldMkLst>
          <pc:docMk/>
          <pc:sldMk cId="2423072054" sldId="275"/>
        </pc:sldMkLst>
      </pc:sldChg>
      <pc:sldChg chg="delSp modSp add mod modAnim">
        <pc:chgData name="健 翁" userId="bedff36119963aae" providerId="LiveId" clId="{B988CD94-6A36-0C46-B7AD-D7691F6E276F}" dt="2025-08-04T05:07:12.025" v="2511" actId="20577"/>
        <pc:sldMkLst>
          <pc:docMk/>
          <pc:sldMk cId="3787905203" sldId="276"/>
        </pc:sldMkLst>
        <pc:spChg chg="mod">
          <ac:chgData name="健 翁" userId="bedff36119963aae" providerId="LiveId" clId="{B988CD94-6A36-0C46-B7AD-D7691F6E276F}" dt="2025-08-04T05:07:12.025" v="2511" actId="20577"/>
          <ac:spMkLst>
            <pc:docMk/>
            <pc:sldMk cId="3787905203" sldId="276"/>
            <ac:spMk id="3" creationId="{7566FC39-9C2D-6DC9-F13E-CA3CAD3BBCE7}"/>
          </ac:spMkLst>
        </pc:spChg>
      </pc:sldChg>
      <pc:sldChg chg="delSp add mod">
        <pc:chgData name="健 翁" userId="bedff36119963aae" providerId="LiveId" clId="{B988CD94-6A36-0C46-B7AD-D7691F6E276F}" dt="2025-08-04T02:41:08.865" v="645" actId="478"/>
        <pc:sldMkLst>
          <pc:docMk/>
          <pc:sldMk cId="985243841" sldId="278"/>
        </pc:sldMkLst>
      </pc:sldChg>
      <pc:sldChg chg="delSp add mod">
        <pc:chgData name="健 翁" userId="bedff36119963aae" providerId="LiveId" clId="{B988CD94-6A36-0C46-B7AD-D7691F6E276F}" dt="2025-08-04T02:41:01.699" v="642" actId="478"/>
        <pc:sldMkLst>
          <pc:docMk/>
          <pc:sldMk cId="1508513941" sldId="279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4251472805" sldId="280"/>
        </pc:sldMkLst>
      </pc:sldChg>
      <pc:sldChg chg="delSp add ord">
        <pc:chgData name="健 翁" userId="bedff36119963aae" providerId="LiveId" clId="{B988CD94-6A36-0C46-B7AD-D7691F6E276F}" dt="2025-08-04T02:35:14.603" v="473" actId="20578"/>
        <pc:sldMkLst>
          <pc:docMk/>
          <pc:sldMk cId="664028524" sldId="281"/>
        </pc:sldMkLst>
      </pc:sldChg>
      <pc:sldChg chg="delSp add mod">
        <pc:chgData name="健 翁" userId="bedff36119963aae" providerId="LiveId" clId="{B988CD94-6A36-0C46-B7AD-D7691F6E276F}" dt="2025-08-04T02:41:23.244" v="649" actId="478"/>
        <pc:sldMkLst>
          <pc:docMk/>
          <pc:sldMk cId="24751905" sldId="282"/>
        </pc:sldMkLst>
      </pc:sldChg>
      <pc:sldChg chg="delSp modSp add mod ord">
        <pc:chgData name="健 翁" userId="bedff36119963aae" providerId="LiveId" clId="{B988CD94-6A36-0C46-B7AD-D7691F6E276F}" dt="2025-08-04T02:34:31.205" v="471" actId="20577"/>
        <pc:sldMkLst>
          <pc:docMk/>
          <pc:sldMk cId="962886785" sldId="284"/>
        </pc:sldMkLst>
        <pc:spChg chg="mod">
          <ac:chgData name="健 翁" userId="bedff36119963aae" providerId="LiveId" clId="{B988CD94-6A36-0C46-B7AD-D7691F6E276F}" dt="2025-08-04T02:34:31.205" v="471" actId="20577"/>
          <ac:spMkLst>
            <pc:docMk/>
            <pc:sldMk cId="962886785" sldId="284"/>
            <ac:spMk id="7" creationId="{50CB3FB7-853C-B331-C783-1A935BC67C04}"/>
          </ac:spMkLst>
        </pc:spChg>
      </pc:sldChg>
      <pc:sldChg chg="new del">
        <pc:chgData name="健 翁" userId="bedff36119963aae" providerId="LiveId" clId="{B988CD94-6A36-0C46-B7AD-D7691F6E276F}" dt="2025-08-03T00:58:49.893" v="357" actId="2696"/>
        <pc:sldMkLst>
          <pc:docMk/>
          <pc:sldMk cId="3534078777" sldId="285"/>
        </pc:sldMkLst>
      </pc:sldChg>
      <pc:sldChg chg="delSp add mod">
        <pc:chgData name="健 翁" userId="bedff36119963aae" providerId="LiveId" clId="{B988CD94-6A36-0C46-B7AD-D7691F6E276F}" dt="2025-08-04T02:41:37.321" v="654" actId="478"/>
        <pc:sldMkLst>
          <pc:docMk/>
          <pc:sldMk cId="4242384790" sldId="285"/>
        </pc:sldMkLst>
      </pc:sldChg>
      <pc:sldChg chg="modSp add mod">
        <pc:chgData name="健 翁" userId="bedff36119963aae" providerId="LiveId" clId="{B988CD94-6A36-0C46-B7AD-D7691F6E276F}" dt="2025-08-04T05:06:45.652" v="2510" actId="20577"/>
        <pc:sldMkLst>
          <pc:docMk/>
          <pc:sldMk cId="2983435651" sldId="286"/>
        </pc:sldMkLst>
        <pc:spChg chg="mod">
          <ac:chgData name="健 翁" userId="bedff36119963aae" providerId="LiveId" clId="{B988CD94-6A36-0C46-B7AD-D7691F6E276F}" dt="2025-08-04T05:06:45.652" v="2510" actId="20577"/>
          <ac:spMkLst>
            <pc:docMk/>
            <pc:sldMk cId="2983435651" sldId="286"/>
            <ac:spMk id="2" creationId="{704FBC0A-925F-AC7A-68C4-C03F507897BD}"/>
          </ac:spMkLst>
        </pc:spChg>
      </pc:sldChg>
      <pc:sldChg chg="modSp add mod ord">
        <pc:chgData name="健 翁" userId="bedff36119963aae" providerId="LiveId" clId="{B988CD94-6A36-0C46-B7AD-D7691F6E276F}" dt="2025-08-04T05:50:20.260" v="4009" actId="20578"/>
        <pc:sldMkLst>
          <pc:docMk/>
          <pc:sldMk cId="818084614" sldId="338"/>
        </pc:sldMkLst>
        <pc:spChg chg="mod">
          <ac:chgData name="健 翁" userId="bedff36119963aae" providerId="LiveId" clId="{B988CD94-6A36-0C46-B7AD-D7691F6E276F}" dt="2025-08-04T03:31:27.443" v="715" actId="20577"/>
          <ac:spMkLst>
            <pc:docMk/>
            <pc:sldMk cId="818084614" sldId="338"/>
            <ac:spMk id="2" creationId="{1983B0C4-7E87-B28F-C63E-5FB8F6ACBFB0}"/>
          </ac:spMkLst>
        </pc:spChg>
      </pc:sldChg>
      <pc:sldChg chg="delSp add mod">
        <pc:chgData name="健 翁" userId="bedff36119963aae" providerId="LiveId" clId="{B988CD94-6A36-0C46-B7AD-D7691F6E276F}" dt="2025-08-04T02:41:16.306" v="647" actId="478"/>
        <pc:sldMkLst>
          <pc:docMk/>
          <pc:sldMk cId="4187049504" sldId="399"/>
        </pc:sldMkLst>
      </pc:sldChg>
      <pc:sldChg chg="delSp modSp add mod">
        <pc:chgData name="健 翁" userId="bedff36119963aae" providerId="LiveId" clId="{B988CD94-6A36-0C46-B7AD-D7691F6E276F}" dt="2025-08-04T02:41:05.406" v="644" actId="478"/>
        <pc:sldMkLst>
          <pc:docMk/>
          <pc:sldMk cId="1234008100" sldId="400"/>
        </pc:sldMkLst>
      </pc:sldChg>
      <pc:sldChg chg="add">
        <pc:chgData name="健 翁" userId="bedff36119963aae" providerId="LiveId" clId="{B988CD94-6A36-0C46-B7AD-D7691F6E276F}" dt="2025-08-04T02:42:21.948" v="655"/>
        <pc:sldMkLst>
          <pc:docMk/>
          <pc:sldMk cId="3543951974" sldId="401"/>
        </pc:sldMkLst>
      </pc:sldChg>
      <pc:sldChg chg="modSp add mod">
        <pc:chgData name="健 翁" userId="bedff36119963aae" providerId="LiveId" clId="{B988CD94-6A36-0C46-B7AD-D7691F6E276F}" dt="2025-08-04T02:42:35.470" v="656" actId="14100"/>
        <pc:sldMkLst>
          <pc:docMk/>
          <pc:sldMk cId="1666367455" sldId="451"/>
        </pc:sldMkLst>
        <pc:spChg chg="mod">
          <ac:chgData name="健 翁" userId="bedff36119963aae" providerId="LiveId" clId="{B988CD94-6A36-0C46-B7AD-D7691F6E276F}" dt="2025-08-04T02:42:35.470" v="656" actId="14100"/>
          <ac:spMkLst>
            <pc:docMk/>
            <pc:sldMk cId="1666367455" sldId="451"/>
            <ac:spMk id="3" creationId="{CA162597-32AD-FD98-996C-737D1D301CF8}"/>
          </ac:spMkLst>
        </pc:spChg>
      </pc:sldChg>
      <pc:sldChg chg="modSp new del mod">
        <pc:chgData name="健 翁" userId="bedff36119963aae" providerId="LiveId" clId="{B988CD94-6A36-0C46-B7AD-D7691F6E276F}" dt="2025-08-04T03:31:29.976" v="716" actId="2696"/>
        <pc:sldMkLst>
          <pc:docMk/>
          <pc:sldMk cId="1797935910" sldId="452"/>
        </pc:sldMkLst>
      </pc:sldChg>
      <pc:sldChg chg="addSp delSp modSp new mod">
        <pc:chgData name="健 翁" userId="bedff36119963aae" providerId="LiveId" clId="{B988CD94-6A36-0C46-B7AD-D7691F6E276F}" dt="2025-08-04T03:47:19.823" v="812" actId="20577"/>
        <pc:sldMkLst>
          <pc:docMk/>
          <pc:sldMk cId="2653077803" sldId="452"/>
        </pc:sldMkLst>
        <pc:spChg chg="mod">
          <ac:chgData name="健 翁" userId="bedff36119963aae" providerId="LiveId" clId="{B988CD94-6A36-0C46-B7AD-D7691F6E276F}" dt="2025-08-04T03:46:07.232" v="763" actId="1076"/>
          <ac:spMkLst>
            <pc:docMk/>
            <pc:sldMk cId="2653077803" sldId="452"/>
            <ac:spMk id="2" creationId="{3F490F7E-B9DD-B065-9449-5CE617174943}"/>
          </ac:spMkLst>
        </pc:spChg>
        <pc:spChg chg="add mod">
          <ac:chgData name="健 翁" userId="bedff36119963aae" providerId="LiveId" clId="{B988CD94-6A36-0C46-B7AD-D7691F6E276F}" dt="2025-08-04T03:47:19.823" v="812" actId="20577"/>
          <ac:spMkLst>
            <pc:docMk/>
            <pc:sldMk cId="2653077803" sldId="452"/>
            <ac:spMk id="7" creationId="{185A2D55-BF8B-108A-735A-F8BF064091A9}"/>
          </ac:spMkLst>
        </pc:spChg>
        <pc:picChg chg="add mod">
          <ac:chgData name="健 翁" userId="bedff36119963aae" providerId="LiveId" clId="{B988CD94-6A36-0C46-B7AD-D7691F6E276F}" dt="2025-08-04T03:46:16.143" v="766" actId="1076"/>
          <ac:picMkLst>
            <pc:docMk/>
            <pc:sldMk cId="2653077803" sldId="452"/>
            <ac:picMk id="6" creationId="{3EDE91D9-6D50-E3E1-9F5D-4E576743F6C3}"/>
          </ac:picMkLst>
        </pc:picChg>
      </pc:sldChg>
      <pc:sldChg chg="addSp modSp new mod ord">
        <pc:chgData name="健 翁" userId="bedff36119963aae" providerId="LiveId" clId="{B988CD94-6A36-0C46-B7AD-D7691F6E276F}" dt="2025-08-04T05:42:23.268" v="3762" actId="20578"/>
        <pc:sldMkLst>
          <pc:docMk/>
          <pc:sldMk cId="3876501101" sldId="453"/>
        </pc:sldMkLst>
        <pc:spChg chg="mod">
          <ac:chgData name="健 翁" userId="bedff36119963aae" providerId="LiveId" clId="{B988CD94-6A36-0C46-B7AD-D7691F6E276F}" dt="2025-08-04T03:49:42.624" v="1031" actId="14100"/>
          <ac:spMkLst>
            <pc:docMk/>
            <pc:sldMk cId="3876501101" sldId="453"/>
            <ac:spMk id="2" creationId="{1D81368A-7560-93C0-EE68-80477B3609AB}"/>
          </ac:spMkLst>
        </pc:spChg>
        <pc:spChg chg="mod">
          <ac:chgData name="健 翁" userId="bedff36119963aae" providerId="LiveId" clId="{B988CD94-6A36-0C46-B7AD-D7691F6E276F}" dt="2025-08-04T03:48:58.113" v="1030" actId="20577"/>
          <ac:spMkLst>
            <pc:docMk/>
            <pc:sldMk cId="3876501101" sldId="453"/>
            <ac:spMk id="3" creationId="{813DA980-69EA-D11B-103F-D1A62F102A57}"/>
          </ac:spMkLst>
        </pc:spChg>
        <pc:picChg chg="add mod">
          <ac:chgData name="健 翁" userId="bedff36119963aae" providerId="LiveId" clId="{B988CD94-6A36-0C46-B7AD-D7691F6E276F}" dt="2025-08-04T03:48:05.516" v="853" actId="1076"/>
          <ac:picMkLst>
            <pc:docMk/>
            <pc:sldMk cId="3876501101" sldId="453"/>
            <ac:picMk id="5" creationId="{B6B8062A-076E-6604-F12B-189FA38A7E01}"/>
          </ac:picMkLst>
        </pc:picChg>
      </pc:sldChg>
      <pc:sldChg chg="modSp new mod">
        <pc:chgData name="健 翁" userId="bedff36119963aae" providerId="LiveId" clId="{B988CD94-6A36-0C46-B7AD-D7691F6E276F}" dt="2025-08-04T03:56:55.195" v="1356" actId="20577"/>
        <pc:sldMkLst>
          <pc:docMk/>
          <pc:sldMk cId="3582185647" sldId="454"/>
        </pc:sldMkLst>
        <pc:spChg chg="mod">
          <ac:chgData name="健 翁" userId="bedff36119963aae" providerId="LiveId" clId="{B988CD94-6A36-0C46-B7AD-D7691F6E276F}" dt="2025-08-04T03:53:43.522" v="1084" actId="403"/>
          <ac:spMkLst>
            <pc:docMk/>
            <pc:sldMk cId="3582185647" sldId="454"/>
            <ac:spMk id="2" creationId="{3C0A4EC1-24E1-BC4A-3A96-FD441AF1629A}"/>
          </ac:spMkLst>
        </pc:spChg>
        <pc:spChg chg="mod">
          <ac:chgData name="健 翁" userId="bedff36119963aae" providerId="LiveId" clId="{B988CD94-6A36-0C46-B7AD-D7691F6E276F}" dt="2025-08-04T03:56:55.195" v="1356" actId="20577"/>
          <ac:spMkLst>
            <pc:docMk/>
            <pc:sldMk cId="3582185647" sldId="454"/>
            <ac:spMk id="3" creationId="{8CFFA9AC-05A1-60E5-DDED-5AAFB768ED61}"/>
          </ac:spMkLst>
        </pc:spChg>
      </pc:sldChg>
      <pc:sldChg chg="modSp new mod">
        <pc:chgData name="健 翁" userId="bedff36119963aae" providerId="LiveId" clId="{B988CD94-6A36-0C46-B7AD-D7691F6E276F}" dt="2025-08-04T05:51:12.060" v="4091" actId="20577"/>
        <pc:sldMkLst>
          <pc:docMk/>
          <pc:sldMk cId="1761221459" sldId="455"/>
        </pc:sldMkLst>
        <pc:spChg chg="mod">
          <ac:chgData name="健 翁" userId="bedff36119963aae" providerId="LiveId" clId="{B988CD94-6A36-0C46-B7AD-D7691F6E276F}" dt="2025-08-04T04:13:02.451" v="1397" actId="20577"/>
          <ac:spMkLst>
            <pc:docMk/>
            <pc:sldMk cId="1761221459" sldId="455"/>
            <ac:spMk id="2" creationId="{329BD749-3029-3A23-2C23-3A5865285652}"/>
          </ac:spMkLst>
        </pc:spChg>
        <pc:spChg chg="mod">
          <ac:chgData name="健 翁" userId="bedff36119963aae" providerId="LiveId" clId="{B988CD94-6A36-0C46-B7AD-D7691F6E276F}" dt="2025-08-04T05:51:12.060" v="4091" actId="20577"/>
          <ac:spMkLst>
            <pc:docMk/>
            <pc:sldMk cId="1761221459" sldId="455"/>
            <ac:spMk id="3" creationId="{79C80812-5976-DF35-18BB-B8615E5851F4}"/>
          </ac:spMkLst>
        </pc:spChg>
      </pc:sldChg>
      <pc:sldChg chg="addSp modSp new mod">
        <pc:chgData name="健 翁" userId="bedff36119963aae" providerId="LiveId" clId="{B988CD94-6A36-0C46-B7AD-D7691F6E276F}" dt="2025-08-04T04:43:27.335" v="1732" actId="1036"/>
        <pc:sldMkLst>
          <pc:docMk/>
          <pc:sldMk cId="4243396593" sldId="456"/>
        </pc:sldMkLst>
        <pc:spChg chg="mod">
          <ac:chgData name="健 翁" userId="bedff36119963aae" providerId="LiveId" clId="{B988CD94-6A36-0C46-B7AD-D7691F6E276F}" dt="2025-08-04T04:43:13.282" v="1718" actId="20577"/>
          <ac:spMkLst>
            <pc:docMk/>
            <pc:sldMk cId="4243396593" sldId="456"/>
            <ac:spMk id="2" creationId="{3ACE334F-F2CC-D42D-7654-28A93163F3BE}"/>
          </ac:spMkLst>
        </pc:spChg>
        <pc:spChg chg="mod">
          <ac:chgData name="健 翁" userId="bedff36119963aae" providerId="LiveId" clId="{B988CD94-6A36-0C46-B7AD-D7691F6E276F}" dt="2025-08-04T04:43:27.335" v="1732" actId="1036"/>
          <ac:spMkLst>
            <pc:docMk/>
            <pc:sldMk cId="4243396593" sldId="456"/>
            <ac:spMk id="3" creationId="{AE506AEF-7E2B-3BDF-818A-7D04D1F0332E}"/>
          </ac:spMkLst>
        </pc:spChg>
        <pc:picChg chg="add mod">
          <ac:chgData name="健 翁" userId="bedff36119963aae" providerId="LiveId" clId="{B988CD94-6A36-0C46-B7AD-D7691F6E276F}" dt="2025-08-04T04:41:36.600" v="1678" actId="1076"/>
          <ac:picMkLst>
            <pc:docMk/>
            <pc:sldMk cId="4243396593" sldId="456"/>
            <ac:picMk id="1026" creationId="{CC2D7A58-CBF7-627B-0930-9373CECCDFA9}"/>
          </ac:picMkLst>
        </pc:picChg>
        <pc:picChg chg="add mod">
          <ac:chgData name="健 翁" userId="bedff36119963aae" providerId="LiveId" clId="{B988CD94-6A36-0C46-B7AD-D7691F6E276F}" dt="2025-08-04T04:43:17.847" v="1719" actId="1076"/>
          <ac:picMkLst>
            <pc:docMk/>
            <pc:sldMk cId="4243396593" sldId="456"/>
            <ac:picMk id="1028" creationId="{40677387-F9B3-F6CB-9DF6-A6D55FD61DF6}"/>
          </ac:picMkLst>
        </pc:picChg>
        <pc:picChg chg="add mod">
          <ac:chgData name="健 翁" userId="bedff36119963aae" providerId="LiveId" clId="{B988CD94-6A36-0C46-B7AD-D7691F6E276F}" dt="2025-08-04T04:43:03.970" v="1702" actId="1037"/>
          <ac:picMkLst>
            <pc:docMk/>
            <pc:sldMk cId="4243396593" sldId="456"/>
            <ac:picMk id="1030" creationId="{DB7B822D-DFE7-B200-FA68-E7C5D4BF9028}"/>
          </ac:picMkLst>
        </pc:picChg>
        <pc:picChg chg="add mod">
          <ac:chgData name="健 翁" userId="bedff36119963aae" providerId="LiveId" clId="{B988CD94-6A36-0C46-B7AD-D7691F6E276F}" dt="2025-08-04T04:43:20.198" v="1721" actId="1036"/>
          <ac:picMkLst>
            <pc:docMk/>
            <pc:sldMk cId="4243396593" sldId="456"/>
            <ac:picMk id="1032" creationId="{A23C8F7B-3C01-C139-5546-DB13DE05CDCC}"/>
          </ac:picMkLst>
        </pc:picChg>
      </pc:sldChg>
      <pc:sldChg chg="addSp modSp new mod">
        <pc:chgData name="健 翁" userId="bedff36119963aae" providerId="LiveId" clId="{B988CD94-6A36-0C46-B7AD-D7691F6E276F}" dt="2025-08-04T04:45:04.953" v="1873" actId="1076"/>
        <pc:sldMkLst>
          <pc:docMk/>
          <pc:sldMk cId="3412293748" sldId="457"/>
        </pc:sldMkLst>
        <pc:spChg chg="mod">
          <ac:chgData name="健 翁" userId="bedff36119963aae" providerId="LiveId" clId="{B988CD94-6A36-0C46-B7AD-D7691F6E276F}" dt="2025-08-04T04:44:11.534" v="1789" actId="20577"/>
          <ac:spMkLst>
            <pc:docMk/>
            <pc:sldMk cId="3412293748" sldId="457"/>
            <ac:spMk id="2" creationId="{BAB7C38B-F980-0F52-53C9-2EC646A5F19B}"/>
          </ac:spMkLst>
        </pc:spChg>
        <pc:spChg chg="mod">
          <ac:chgData name="健 翁" userId="bedff36119963aae" providerId="LiveId" clId="{B988CD94-6A36-0C46-B7AD-D7691F6E276F}" dt="2025-08-04T04:45:02.484" v="1872" actId="313"/>
          <ac:spMkLst>
            <pc:docMk/>
            <pc:sldMk cId="3412293748" sldId="457"/>
            <ac:spMk id="3" creationId="{5649EE08-DA27-33F7-2DB0-05279A427093}"/>
          </ac:spMkLst>
        </pc:spChg>
        <pc:picChg chg="add mod">
          <ac:chgData name="健 翁" userId="bedff36119963aae" providerId="LiveId" clId="{B988CD94-6A36-0C46-B7AD-D7691F6E276F}" dt="2025-08-04T04:45:04.953" v="1873" actId="1076"/>
          <ac:picMkLst>
            <pc:docMk/>
            <pc:sldMk cId="3412293748" sldId="457"/>
            <ac:picMk id="5" creationId="{95CD74A4-BD0D-A0F6-D6C9-BF8DDA3C9E4D}"/>
          </ac:picMkLst>
        </pc:picChg>
      </pc:sldChg>
      <pc:sldChg chg="addSp delSp modSp add mod modAnim">
        <pc:chgData name="健 翁" userId="bedff36119963aae" providerId="LiveId" clId="{B988CD94-6A36-0C46-B7AD-D7691F6E276F}" dt="2025-08-04T04:47:16.451" v="1946" actId="14100"/>
        <pc:sldMkLst>
          <pc:docMk/>
          <pc:sldMk cId="2346065916" sldId="458"/>
        </pc:sldMkLst>
        <pc:spChg chg="mod">
          <ac:chgData name="健 翁" userId="bedff36119963aae" providerId="LiveId" clId="{B988CD94-6A36-0C46-B7AD-D7691F6E276F}" dt="2025-08-04T04:45:14.109" v="1880" actId="20577"/>
          <ac:spMkLst>
            <pc:docMk/>
            <pc:sldMk cId="2346065916" sldId="458"/>
            <ac:spMk id="2" creationId="{AE713033-C934-132C-5441-BB05A77E2D95}"/>
          </ac:spMkLst>
        </pc:spChg>
        <pc:spChg chg="mod">
          <ac:chgData name="健 翁" userId="bedff36119963aae" providerId="LiveId" clId="{B988CD94-6A36-0C46-B7AD-D7691F6E276F}" dt="2025-08-04T04:45:20.013" v="1899" actId="20577"/>
          <ac:spMkLst>
            <pc:docMk/>
            <pc:sldMk cId="2346065916" sldId="458"/>
            <ac:spMk id="3" creationId="{842937E2-DD8F-B2A7-C9E3-AAF0B454EFDF}"/>
          </ac:spMkLst>
        </pc:spChg>
        <pc:spChg chg="add mod">
          <ac:chgData name="健 翁" userId="bedff36119963aae" providerId="LiveId" clId="{B988CD94-6A36-0C46-B7AD-D7691F6E276F}" dt="2025-08-04T04:47:16.451" v="1946" actId="14100"/>
          <ac:spMkLst>
            <pc:docMk/>
            <pc:sldMk cId="2346065916" sldId="458"/>
            <ac:spMk id="7" creationId="{9CC7E7AE-2E3A-1C45-0A56-F8ACF42B4436}"/>
          </ac:spMkLst>
        </pc:spChg>
        <pc:picChg chg="add mod">
          <ac:chgData name="健 翁" userId="bedff36119963aae" providerId="LiveId" clId="{B988CD94-6A36-0C46-B7AD-D7691F6E276F}" dt="2025-08-04T04:45:42.202" v="1906" actId="1076"/>
          <ac:picMkLst>
            <pc:docMk/>
            <pc:sldMk cId="2346065916" sldId="458"/>
            <ac:picMk id="6" creationId="{C7AD0EAC-7210-3C0B-85EF-4B1D5D6050B3}"/>
          </ac:picMkLst>
        </pc:picChg>
      </pc:sldChg>
      <pc:sldChg chg="addSp delSp modSp add mod modAnim">
        <pc:chgData name="健 翁" userId="bedff36119963aae" providerId="LiveId" clId="{B988CD94-6A36-0C46-B7AD-D7691F6E276F}" dt="2025-08-04T05:03:53.844" v="2456" actId="692"/>
        <pc:sldMkLst>
          <pc:docMk/>
          <pc:sldMk cId="2113921390" sldId="459"/>
        </pc:sldMkLst>
        <pc:spChg chg="mod">
          <ac:chgData name="健 翁" userId="bedff36119963aae" providerId="LiveId" clId="{B988CD94-6A36-0C46-B7AD-D7691F6E276F}" dt="2025-08-04T04:55:39.138" v="2268" actId="20577"/>
          <ac:spMkLst>
            <pc:docMk/>
            <pc:sldMk cId="2113921390" sldId="459"/>
            <ac:spMk id="2" creationId="{A9107804-272D-C1EF-9DC6-27774A26BABE}"/>
          </ac:spMkLst>
        </pc:spChg>
        <pc:spChg chg="mod">
          <ac:chgData name="健 翁" userId="bedff36119963aae" providerId="LiveId" clId="{B988CD94-6A36-0C46-B7AD-D7691F6E276F}" dt="2025-08-04T04:55:32.503" v="2249" actId="20577"/>
          <ac:spMkLst>
            <pc:docMk/>
            <pc:sldMk cId="2113921390" sldId="459"/>
            <ac:spMk id="3" creationId="{001D76C6-4815-F58A-F5D8-086BE448B0BB}"/>
          </ac:spMkLst>
        </pc:spChg>
        <pc:spChg chg="mod">
          <ac:chgData name="健 翁" userId="bedff36119963aae" providerId="LiveId" clId="{B988CD94-6A36-0C46-B7AD-D7691F6E276F}" dt="2025-08-04T04:52:19.962" v="2159" actId="1076"/>
          <ac:spMkLst>
            <pc:docMk/>
            <pc:sldMk cId="2113921390" sldId="459"/>
            <ac:spMk id="4" creationId="{88172965-4980-79E3-344D-AEB30A55CA6B}"/>
          </ac:spMkLst>
        </pc:spChg>
        <pc:spChg chg="add mod">
          <ac:chgData name="健 翁" userId="bedff36119963aae" providerId="LiveId" clId="{B988CD94-6A36-0C46-B7AD-D7691F6E276F}" dt="2025-08-04T04:52:25.279" v="2160" actId="1076"/>
          <ac:spMkLst>
            <pc:docMk/>
            <pc:sldMk cId="2113921390" sldId="459"/>
            <ac:spMk id="5" creationId="{5D47B9E5-4F74-DF13-5DCB-76CA5E003057}"/>
          </ac:spMkLst>
        </pc:spChg>
        <pc:spChg chg="mod">
          <ac:chgData name="健 翁" userId="bedff36119963aae" providerId="LiveId" clId="{B988CD94-6A36-0C46-B7AD-D7691F6E276F}" dt="2025-08-04T04:50:07.159" v="1987" actId="1076"/>
          <ac:spMkLst>
            <pc:docMk/>
            <pc:sldMk cId="2113921390" sldId="459"/>
            <ac:spMk id="7" creationId="{BA465C74-F4ED-F127-8E4D-739905EA2C8D}"/>
          </ac:spMkLst>
        </pc:spChg>
        <pc:spChg chg="add mod">
          <ac:chgData name="健 翁" userId="bedff36119963aae" providerId="LiveId" clId="{B988CD94-6A36-0C46-B7AD-D7691F6E276F}" dt="2025-08-04T04:52:25.279" v="2160" actId="1076"/>
          <ac:spMkLst>
            <pc:docMk/>
            <pc:sldMk cId="2113921390" sldId="459"/>
            <ac:spMk id="8" creationId="{C5F427E1-FC10-A43E-CE5D-D4284F12ECB9}"/>
          </ac:spMkLst>
        </pc:spChg>
        <pc:spChg chg="add mod">
          <ac:chgData name="健 翁" userId="bedff36119963aae" providerId="LiveId" clId="{B988CD94-6A36-0C46-B7AD-D7691F6E276F}" dt="2025-08-04T04:52:38.435" v="2167" actId="21"/>
          <ac:spMkLst>
            <pc:docMk/>
            <pc:sldMk cId="2113921390" sldId="459"/>
            <ac:spMk id="9" creationId="{6B517B65-5EAD-9834-6468-47BC70085C54}"/>
          </ac:spMkLst>
        </pc:spChg>
        <pc:spChg chg="add mod">
          <ac:chgData name="健 翁" userId="bedff36119963aae" providerId="LiveId" clId="{B988CD94-6A36-0C46-B7AD-D7691F6E276F}" dt="2025-08-04T04:52:41.609" v="2169" actId="20577"/>
          <ac:spMkLst>
            <pc:docMk/>
            <pc:sldMk cId="2113921390" sldId="459"/>
            <ac:spMk id="10" creationId="{1196EF4F-6E23-578B-DC96-0AAB0A28DC74}"/>
          </ac:spMkLst>
        </pc:spChg>
        <pc:spChg chg="add mod">
          <ac:chgData name="健 翁" userId="bedff36119963aae" providerId="LiveId" clId="{B988CD94-6A36-0C46-B7AD-D7691F6E276F}" dt="2025-08-04T04:52:25.279" v="2160" actId="1076"/>
          <ac:spMkLst>
            <pc:docMk/>
            <pc:sldMk cId="2113921390" sldId="459"/>
            <ac:spMk id="11" creationId="{592DE1EA-45AB-5F9E-6676-EBAE5EFF91F5}"/>
          </ac:spMkLst>
        </pc:spChg>
        <pc:spChg chg="add mod">
          <ac:chgData name="健 翁" userId="bedff36119963aae" providerId="LiveId" clId="{B988CD94-6A36-0C46-B7AD-D7691F6E276F}" dt="2025-08-04T04:52:04.911" v="2155" actId="20577"/>
          <ac:spMkLst>
            <pc:docMk/>
            <pc:sldMk cId="2113921390" sldId="459"/>
            <ac:spMk id="25" creationId="{4740D371-8609-BBB4-C1F1-9C0A974BCC36}"/>
          </ac:spMkLst>
        </pc:spChg>
        <pc:spChg chg="add mod">
          <ac:chgData name="健 翁" userId="bedff36119963aae" providerId="LiveId" clId="{B988CD94-6A36-0C46-B7AD-D7691F6E276F}" dt="2025-08-04T05:03:53.844" v="2456" actId="692"/>
          <ac:spMkLst>
            <pc:docMk/>
            <pc:sldMk cId="2113921390" sldId="459"/>
            <ac:spMk id="26" creationId="{0A58C418-9393-E6E0-863B-B8BA9FA2193B}"/>
          </ac:spMkLst>
        </pc:spChg>
        <pc:spChg chg="add mod">
          <ac:chgData name="健 翁" userId="bedff36119963aae" providerId="LiveId" clId="{B988CD94-6A36-0C46-B7AD-D7691F6E276F}" dt="2025-08-04T04:52:35.022" v="2166" actId="1076"/>
          <ac:spMkLst>
            <pc:docMk/>
            <pc:sldMk cId="2113921390" sldId="459"/>
            <ac:spMk id="27" creationId="{64367756-8507-DFBD-0AEB-F87C350F1F9D}"/>
          </ac:spMkLst>
        </pc:spChg>
        <pc:spChg chg="add mod">
          <ac:chgData name="健 翁" userId="bedff36119963aae" providerId="LiveId" clId="{B988CD94-6A36-0C46-B7AD-D7691F6E276F}" dt="2025-08-04T04:53:06.621" v="2186" actId="20577"/>
          <ac:spMkLst>
            <pc:docMk/>
            <pc:sldMk cId="2113921390" sldId="459"/>
            <ac:spMk id="28" creationId="{261CA48A-6737-7DD9-9708-E4115990DC51}"/>
          </ac:spMkLst>
        </pc:spChg>
        <pc:spChg chg="add mod">
          <ac:chgData name="健 翁" userId="bedff36119963aae" providerId="LiveId" clId="{B988CD94-6A36-0C46-B7AD-D7691F6E276F}" dt="2025-08-04T04:54:24.784" v="2222" actId="1036"/>
          <ac:spMkLst>
            <pc:docMk/>
            <pc:sldMk cId="2113921390" sldId="459"/>
            <ac:spMk id="39" creationId="{48F0271B-325A-158A-7278-C03CC0E53F51}"/>
          </ac:spMkLst>
        </pc:spChg>
        <pc:spChg chg="add mod">
          <ac:chgData name="健 翁" userId="bedff36119963aae" providerId="LiveId" clId="{B988CD94-6A36-0C46-B7AD-D7691F6E276F}" dt="2025-08-04T04:54:12.330" v="2207" actId="167"/>
          <ac:spMkLst>
            <pc:docMk/>
            <pc:sldMk cId="2113921390" sldId="459"/>
            <ac:spMk id="41" creationId="{32225A98-34BD-DF3F-FFC0-42BD850ABE43}"/>
          </ac:spMkLst>
        </pc:spChg>
        <pc:spChg chg="add mod">
          <ac:chgData name="健 翁" userId="bedff36119963aae" providerId="LiveId" clId="{B988CD94-6A36-0C46-B7AD-D7691F6E276F}" dt="2025-08-04T04:55:04.313" v="2235" actId="1076"/>
          <ac:spMkLst>
            <pc:docMk/>
            <pc:sldMk cId="2113921390" sldId="459"/>
            <ac:spMk id="45" creationId="{102DD24B-90B5-F49F-9CE1-41FD39B326AC}"/>
          </ac:spMkLst>
        </pc:spChg>
        <pc:spChg chg="add mod">
          <ac:chgData name="健 翁" userId="bedff36119963aae" providerId="LiveId" clId="{B988CD94-6A36-0C46-B7AD-D7691F6E276F}" dt="2025-08-04T04:55:04.313" v="2235" actId="1076"/>
          <ac:spMkLst>
            <pc:docMk/>
            <pc:sldMk cId="2113921390" sldId="459"/>
            <ac:spMk id="46" creationId="{7D2ACACD-5C4C-ED12-244A-B668D8FE9E3A}"/>
          </ac:spMkLst>
        </pc:spChg>
        <pc:spChg chg="add mod">
          <ac:chgData name="健 翁" userId="bedff36119963aae" providerId="LiveId" clId="{B988CD94-6A36-0C46-B7AD-D7691F6E276F}" dt="2025-08-04T05:03:47.644" v="2455"/>
          <ac:spMkLst>
            <pc:docMk/>
            <pc:sldMk cId="2113921390" sldId="459"/>
            <ac:spMk id="57" creationId="{878D50F9-716B-5977-AB66-0048C69EB18E}"/>
          </ac:spMkLst>
        </pc:spChg>
        <pc:cxnChg chg="add mod">
          <ac:chgData name="健 翁" userId="bedff36119963aae" providerId="LiveId" clId="{B988CD94-6A36-0C46-B7AD-D7691F6E276F}" dt="2025-08-04T04:52:25.279" v="2160" actId="1076"/>
          <ac:cxnSpMkLst>
            <pc:docMk/>
            <pc:sldMk cId="2113921390" sldId="459"/>
            <ac:cxnSpMk id="13" creationId="{DBA2C471-CEAF-2849-2B0C-2D2E3376AD84}"/>
          </ac:cxnSpMkLst>
        </pc:cxnChg>
        <pc:cxnChg chg="add mod">
          <ac:chgData name="健 翁" userId="bedff36119963aae" providerId="LiveId" clId="{B988CD94-6A36-0C46-B7AD-D7691F6E276F}" dt="2025-08-04T04:52:25.279" v="2160" actId="1076"/>
          <ac:cxnSpMkLst>
            <pc:docMk/>
            <pc:sldMk cId="2113921390" sldId="459"/>
            <ac:cxnSpMk id="14" creationId="{470EB27D-0D4D-7246-2CBD-5168113C90AA}"/>
          </ac:cxnSpMkLst>
        </pc:cxnChg>
        <pc:cxnChg chg="add mod">
          <ac:chgData name="健 翁" userId="bedff36119963aae" providerId="LiveId" clId="{B988CD94-6A36-0C46-B7AD-D7691F6E276F}" dt="2025-08-04T04:52:25.279" v="2160" actId="1076"/>
          <ac:cxnSpMkLst>
            <pc:docMk/>
            <pc:sldMk cId="2113921390" sldId="459"/>
            <ac:cxnSpMk id="17" creationId="{FEB41B05-F5AA-A041-8DAF-445CBA3A9F03}"/>
          </ac:cxnSpMkLst>
        </pc:cxnChg>
        <pc:cxnChg chg="add mod">
          <ac:chgData name="健 翁" userId="bedff36119963aae" providerId="LiveId" clId="{B988CD94-6A36-0C46-B7AD-D7691F6E276F}" dt="2025-08-04T04:52:25.279" v="2160" actId="1076"/>
          <ac:cxnSpMkLst>
            <pc:docMk/>
            <pc:sldMk cId="2113921390" sldId="459"/>
            <ac:cxnSpMk id="20" creationId="{C105A1C5-767A-F380-9028-6D1546B70E9E}"/>
          </ac:cxnSpMkLst>
        </pc:cxnChg>
        <pc:cxnChg chg="add mod">
          <ac:chgData name="健 翁" userId="bedff36119963aae" providerId="LiveId" clId="{B988CD94-6A36-0C46-B7AD-D7691F6E276F}" dt="2025-08-04T04:53:22.790" v="2190" actId="14100"/>
          <ac:cxnSpMkLst>
            <pc:docMk/>
            <pc:sldMk cId="2113921390" sldId="459"/>
            <ac:cxnSpMk id="31" creationId="{9B3B071F-A040-1911-6046-42108053E0F1}"/>
          </ac:cxnSpMkLst>
        </pc:cxnChg>
        <pc:cxnChg chg="add mod">
          <ac:chgData name="健 翁" userId="bedff36119963aae" providerId="LiveId" clId="{B988CD94-6A36-0C46-B7AD-D7691F6E276F}" dt="2025-08-04T04:53:36.003" v="2194" actId="14100"/>
          <ac:cxnSpMkLst>
            <pc:docMk/>
            <pc:sldMk cId="2113921390" sldId="459"/>
            <ac:cxnSpMk id="33" creationId="{C72A7BD2-3DFF-49D1-CC1E-BF9640DAD6E0}"/>
          </ac:cxnSpMkLst>
        </pc:cxnChg>
        <pc:cxnChg chg="add mod">
          <ac:chgData name="健 翁" userId="bedff36119963aae" providerId="LiveId" clId="{B988CD94-6A36-0C46-B7AD-D7691F6E276F}" dt="2025-08-04T04:54:29.610" v="2223" actId="14100"/>
          <ac:cxnSpMkLst>
            <pc:docMk/>
            <pc:sldMk cId="2113921390" sldId="459"/>
            <ac:cxnSpMk id="37" creationId="{036EDD02-DE05-E649-A758-7151CFF08E71}"/>
          </ac:cxnSpMkLst>
        </pc:cxnChg>
        <pc:cxnChg chg="add mod">
          <ac:chgData name="健 翁" userId="bedff36119963aae" providerId="LiveId" clId="{B988CD94-6A36-0C46-B7AD-D7691F6E276F}" dt="2025-08-04T04:55:13.463" v="2239" actId="14100"/>
          <ac:cxnSpMkLst>
            <pc:docMk/>
            <pc:sldMk cId="2113921390" sldId="459"/>
            <ac:cxnSpMk id="47" creationId="{B1BB938E-56FA-8080-F25A-101E5B426481}"/>
          </ac:cxnSpMkLst>
        </pc:cxnChg>
        <pc:cxnChg chg="add mod">
          <ac:chgData name="健 翁" userId="bedff36119963aae" providerId="LiveId" clId="{B988CD94-6A36-0C46-B7AD-D7691F6E276F}" dt="2025-08-04T04:55:21.090" v="2242" actId="14100"/>
          <ac:cxnSpMkLst>
            <pc:docMk/>
            <pc:sldMk cId="2113921390" sldId="459"/>
            <ac:cxnSpMk id="51" creationId="{08C70B84-4B39-99EA-44D5-EBCB3993E5F7}"/>
          </ac:cxnSpMkLst>
        </pc:cxnChg>
        <pc:cxnChg chg="add mod">
          <ac:chgData name="健 翁" userId="bedff36119963aae" providerId="LiveId" clId="{B988CD94-6A36-0C46-B7AD-D7691F6E276F}" dt="2025-08-04T04:55:26.033" v="2245" actId="14100"/>
          <ac:cxnSpMkLst>
            <pc:docMk/>
            <pc:sldMk cId="2113921390" sldId="459"/>
            <ac:cxnSpMk id="54" creationId="{C1933D1E-C7FE-432C-9D97-587ACBBB46FA}"/>
          </ac:cxnSpMkLst>
        </pc:cxnChg>
      </pc:sldChg>
      <pc:sldChg chg="addSp delSp modSp add mod">
        <pc:chgData name="健 翁" userId="bedff36119963aae" providerId="LiveId" clId="{B988CD94-6A36-0C46-B7AD-D7691F6E276F}" dt="2025-08-04T05:03:43.936" v="2454" actId="1076"/>
        <pc:sldMkLst>
          <pc:docMk/>
          <pc:sldMk cId="2987208636" sldId="460"/>
        </pc:sldMkLst>
        <pc:spChg chg="mod">
          <ac:chgData name="健 翁" userId="bedff36119963aae" providerId="LiveId" clId="{B988CD94-6A36-0C46-B7AD-D7691F6E276F}" dt="2025-08-04T04:57:49.743" v="2324" actId="20577"/>
          <ac:spMkLst>
            <pc:docMk/>
            <pc:sldMk cId="2987208636" sldId="460"/>
            <ac:spMk id="2" creationId="{98EE7F65-5BAA-8BDD-0D14-A94F44E3FF7B}"/>
          </ac:spMkLst>
        </pc:spChg>
        <pc:spChg chg="mod">
          <ac:chgData name="健 翁" userId="bedff36119963aae" providerId="LiveId" clId="{B988CD94-6A36-0C46-B7AD-D7691F6E276F}" dt="2025-08-04T05:00:00.270" v="2448" actId="20577"/>
          <ac:spMkLst>
            <pc:docMk/>
            <pc:sldMk cId="2987208636" sldId="460"/>
            <ac:spMk id="3" creationId="{0278F707-3049-894E-897D-5488E8B8E3EA}"/>
          </ac:spMkLst>
        </pc:spChg>
        <pc:spChg chg="mod">
          <ac:chgData name="健 翁" userId="bedff36119963aae" providerId="LiveId" clId="{B988CD94-6A36-0C46-B7AD-D7691F6E276F}" dt="2025-08-04T04:58:16.747" v="2383" actId="1036"/>
          <ac:spMkLst>
            <pc:docMk/>
            <pc:sldMk cId="2987208636" sldId="460"/>
            <ac:spMk id="5" creationId="{6DA747D4-A010-2FCF-AD04-CA75BA0CE173}"/>
          </ac:spMkLst>
        </pc:spChg>
        <pc:spChg chg="add mod">
          <ac:chgData name="健 翁" userId="bedff36119963aae" providerId="LiveId" clId="{B988CD94-6A36-0C46-B7AD-D7691F6E276F}" dt="2025-08-04T05:03:43.936" v="2454" actId="1076"/>
          <ac:spMkLst>
            <pc:docMk/>
            <pc:sldMk cId="2987208636" sldId="460"/>
            <ac:spMk id="6" creationId="{E9DB5FB4-0236-9B17-ADF3-E5FFD690F05D}"/>
          </ac:spMkLst>
        </pc:spChg>
        <pc:spChg chg="mod">
          <ac:chgData name="健 翁" userId="bedff36119963aae" providerId="LiveId" clId="{B988CD94-6A36-0C46-B7AD-D7691F6E276F}" dt="2025-08-04T04:58:14.339" v="2373" actId="1036"/>
          <ac:spMkLst>
            <pc:docMk/>
            <pc:sldMk cId="2987208636" sldId="460"/>
            <ac:spMk id="8" creationId="{7278FC9F-461A-08E1-FF76-5CB93E39EA82}"/>
          </ac:spMkLst>
        </pc:spChg>
        <pc:spChg chg="mod">
          <ac:chgData name="健 翁" userId="bedff36119963aae" providerId="LiveId" clId="{B988CD94-6A36-0C46-B7AD-D7691F6E276F}" dt="2025-08-04T04:58:10.741" v="2362" actId="1036"/>
          <ac:spMkLst>
            <pc:docMk/>
            <pc:sldMk cId="2987208636" sldId="460"/>
            <ac:spMk id="9" creationId="{2F88F278-967C-20FB-2A99-7102FE7BB64C}"/>
          </ac:spMkLst>
        </pc:spChg>
        <pc:spChg chg="add mod">
          <ac:chgData name="健 翁" userId="bedff36119963aae" providerId="LiveId" clId="{B988CD94-6A36-0C46-B7AD-D7691F6E276F}" dt="2025-08-04T04:59:10.123" v="2410" actId="1076"/>
          <ac:spMkLst>
            <pc:docMk/>
            <pc:sldMk cId="2987208636" sldId="460"/>
            <ac:spMk id="12" creationId="{241D5FDF-33E4-1C55-F350-0FD7CB851F0E}"/>
          </ac:spMkLst>
        </pc:spChg>
        <pc:spChg chg="add mod">
          <ac:chgData name="健 翁" userId="bedff36119963aae" providerId="LiveId" clId="{B988CD94-6A36-0C46-B7AD-D7691F6E276F}" dt="2025-08-04T04:59:13.326" v="2411" actId="1076"/>
          <ac:spMkLst>
            <pc:docMk/>
            <pc:sldMk cId="2987208636" sldId="460"/>
            <ac:spMk id="15" creationId="{A925C2AF-1F0A-FE2B-58B8-A7509E61DAC9}"/>
          </ac:spMkLst>
        </pc:spChg>
        <pc:spChg chg="mod">
          <ac:chgData name="健 翁" userId="bedff36119963aae" providerId="LiveId" clId="{B988CD94-6A36-0C46-B7AD-D7691F6E276F}" dt="2025-08-04T04:59:20.093" v="2412" actId="14100"/>
          <ac:spMkLst>
            <pc:docMk/>
            <pc:sldMk cId="2987208636" sldId="460"/>
            <ac:spMk id="26" creationId="{9A6824C9-3535-A0D6-73EC-A6FD24449C20}"/>
          </ac:spMkLst>
        </pc:spChg>
        <pc:spChg chg="add mod">
          <ac:chgData name="健 翁" userId="bedff36119963aae" providerId="LiveId" clId="{B988CD94-6A36-0C46-B7AD-D7691F6E276F}" dt="2025-08-04T04:59:33.120" v="2417" actId="14100"/>
          <ac:spMkLst>
            <pc:docMk/>
            <pc:sldMk cId="2987208636" sldId="460"/>
            <ac:spMk id="35" creationId="{1F708138-DD8E-206D-71D7-954D0CA65116}"/>
          </ac:spMkLst>
        </pc:spChg>
        <pc:spChg chg="add mod">
          <ac:chgData name="健 翁" userId="bedff36119963aae" providerId="LiveId" clId="{B988CD94-6A36-0C46-B7AD-D7691F6E276F}" dt="2025-08-04T05:03:35.737" v="2451" actId="1076"/>
          <ac:spMkLst>
            <pc:docMk/>
            <pc:sldMk cId="2987208636" sldId="460"/>
            <ac:spMk id="36" creationId="{6BC57E0B-A352-3E5D-5441-1FF67C3D4135}"/>
          </ac:spMkLst>
        </pc:spChg>
        <pc:cxnChg chg="mod">
          <ac:chgData name="健 翁" userId="bedff36119963aae" providerId="LiveId" clId="{B988CD94-6A36-0C46-B7AD-D7691F6E276F}" dt="2025-08-04T04:58:16.747" v="2383" actId="1036"/>
          <ac:cxnSpMkLst>
            <pc:docMk/>
            <pc:sldMk cId="2987208636" sldId="460"/>
            <ac:cxnSpMk id="13" creationId="{44D6603B-83DA-FDE9-A547-7EC1FFC1AB07}"/>
          </ac:cxnSpMkLst>
        </pc:cxnChg>
        <pc:cxnChg chg="mod">
          <ac:chgData name="健 翁" userId="bedff36119963aae" providerId="LiveId" clId="{B988CD94-6A36-0C46-B7AD-D7691F6E276F}" dt="2025-08-04T04:58:14.339" v="2373" actId="1036"/>
          <ac:cxnSpMkLst>
            <pc:docMk/>
            <pc:sldMk cId="2987208636" sldId="460"/>
            <ac:cxnSpMk id="14" creationId="{E0C43A21-E459-426C-1D24-80DE0C7555CE}"/>
          </ac:cxnSpMkLst>
        </pc:cxnChg>
        <pc:cxnChg chg="add mod">
          <ac:chgData name="健 翁" userId="bedff36119963aae" providerId="LiveId" clId="{B988CD94-6A36-0C46-B7AD-D7691F6E276F}" dt="2025-08-04T04:59:13.326" v="2411" actId="1076"/>
          <ac:cxnSpMkLst>
            <pc:docMk/>
            <pc:sldMk cId="2987208636" sldId="460"/>
            <ac:cxnSpMk id="16" creationId="{7A286AD3-A011-68E7-26E8-AE22D7FC7228}"/>
          </ac:cxnSpMkLst>
        </pc:cxnChg>
        <pc:cxnChg chg="mod">
          <ac:chgData name="健 翁" userId="bedff36119963aae" providerId="LiveId" clId="{B988CD94-6A36-0C46-B7AD-D7691F6E276F}" dt="2025-08-04T04:58:10.741" v="2362" actId="1036"/>
          <ac:cxnSpMkLst>
            <pc:docMk/>
            <pc:sldMk cId="2987208636" sldId="460"/>
            <ac:cxnSpMk id="17" creationId="{F7A514DE-74C1-1D4B-D9CA-8AD9A1328558}"/>
          </ac:cxnSpMkLst>
        </pc:cxnChg>
        <pc:cxnChg chg="add mod">
          <ac:chgData name="健 翁" userId="bedff36119963aae" providerId="LiveId" clId="{B988CD94-6A36-0C46-B7AD-D7691F6E276F}" dt="2025-08-04T04:59:10.123" v="2410" actId="1076"/>
          <ac:cxnSpMkLst>
            <pc:docMk/>
            <pc:sldMk cId="2987208636" sldId="460"/>
            <ac:cxnSpMk id="21" creationId="{836CE85C-4696-22E9-5F05-2D5DFF44974F}"/>
          </ac:cxnSpMkLst>
        </pc:cxnChg>
        <pc:cxnChg chg="mod">
          <ac:chgData name="健 翁" userId="bedff36119963aae" providerId="LiveId" clId="{B988CD94-6A36-0C46-B7AD-D7691F6E276F}" dt="2025-08-04T04:59:23.604" v="2413" actId="14100"/>
          <ac:cxnSpMkLst>
            <pc:docMk/>
            <pc:sldMk cId="2987208636" sldId="460"/>
            <ac:cxnSpMk id="31" creationId="{44912B6F-0CF2-39A4-BE9E-6CC48F7245BA}"/>
          </ac:cxnSpMkLst>
        </pc:cxnChg>
      </pc:sldChg>
      <pc:sldChg chg="add modAnim">
        <pc:chgData name="健 翁" userId="bedff36119963aae" providerId="LiveId" clId="{B988CD94-6A36-0C46-B7AD-D7691F6E276F}" dt="2025-08-04T05:07:29.904" v="2512"/>
        <pc:sldMkLst>
          <pc:docMk/>
          <pc:sldMk cId="3735277948" sldId="461"/>
        </pc:sldMkLst>
      </pc:sldChg>
      <pc:sldChg chg="addSp delSp modSp new mod modAnim">
        <pc:chgData name="健 翁" userId="bedff36119963aae" providerId="LiveId" clId="{B988CD94-6A36-0C46-B7AD-D7691F6E276F}" dt="2025-08-04T05:10:53.063" v="2591" actId="1076"/>
        <pc:sldMkLst>
          <pc:docMk/>
          <pc:sldMk cId="1553765207" sldId="462"/>
        </pc:sldMkLst>
        <pc:spChg chg="mod">
          <ac:chgData name="健 翁" userId="bedff36119963aae" providerId="LiveId" clId="{B988CD94-6A36-0C46-B7AD-D7691F6E276F}" dt="2025-08-04T05:08:47.071" v="2541" actId="403"/>
          <ac:spMkLst>
            <pc:docMk/>
            <pc:sldMk cId="1553765207" sldId="462"/>
            <ac:spMk id="2" creationId="{8E9E8E0C-344E-F722-2374-19B984D6A00C}"/>
          </ac:spMkLst>
        </pc:spChg>
        <pc:spChg chg="add del mod">
          <ac:chgData name="健 翁" userId="bedff36119963aae" providerId="LiveId" clId="{B988CD94-6A36-0C46-B7AD-D7691F6E276F}" dt="2025-08-04T05:09:16.651" v="2577" actId="403"/>
          <ac:spMkLst>
            <pc:docMk/>
            <pc:sldMk cId="1553765207" sldId="462"/>
            <ac:spMk id="3" creationId="{2C721572-BA8D-75D0-2B56-2FD6368358D5}"/>
          </ac:spMkLst>
        </pc:spChg>
        <pc:spChg chg="add mod">
          <ac:chgData name="健 翁" userId="bedff36119963aae" providerId="LiveId" clId="{B988CD94-6A36-0C46-B7AD-D7691F6E276F}" dt="2025-08-04T05:10:53.063" v="2591" actId="1076"/>
          <ac:spMkLst>
            <pc:docMk/>
            <pc:sldMk cId="1553765207" sldId="462"/>
            <ac:spMk id="7" creationId="{F1C8EB58-6436-7FD7-9B0C-BE85838BAFB7}"/>
          </ac:spMkLst>
        </pc:spChg>
        <pc:picChg chg="add mod">
          <ac:chgData name="健 翁" userId="bedff36119963aae" providerId="LiveId" clId="{B988CD94-6A36-0C46-B7AD-D7691F6E276F}" dt="2025-08-04T05:09:06.563" v="2550" actId="1076"/>
          <ac:picMkLst>
            <pc:docMk/>
            <pc:sldMk cId="1553765207" sldId="462"/>
            <ac:picMk id="6" creationId="{1BD14D8C-50C8-CFE7-5ABA-AD5A3858D3C6}"/>
          </ac:picMkLst>
        </pc:picChg>
      </pc:sldChg>
      <pc:sldChg chg="addSp delSp modSp new mod ord">
        <pc:chgData name="健 翁" userId="bedff36119963aae" providerId="LiveId" clId="{B988CD94-6A36-0C46-B7AD-D7691F6E276F}" dt="2025-08-04T05:43:11.126" v="3770" actId="207"/>
        <pc:sldMkLst>
          <pc:docMk/>
          <pc:sldMk cId="2421151906" sldId="463"/>
        </pc:sldMkLst>
        <pc:spChg chg="mod">
          <ac:chgData name="健 翁" userId="bedff36119963aae" providerId="LiveId" clId="{B988CD94-6A36-0C46-B7AD-D7691F6E276F}" dt="2025-08-04T05:31:52.880" v="3382" actId="20577"/>
          <ac:spMkLst>
            <pc:docMk/>
            <pc:sldMk cId="2421151906" sldId="463"/>
            <ac:spMk id="2" creationId="{AC336DB5-E502-7EDB-52BB-B19164ABC653}"/>
          </ac:spMkLst>
        </pc:spChg>
        <pc:spChg chg="mod">
          <ac:chgData name="健 翁" userId="bedff36119963aae" providerId="LiveId" clId="{B988CD94-6A36-0C46-B7AD-D7691F6E276F}" dt="2025-08-04T05:24:39.644" v="3086" actId="20577"/>
          <ac:spMkLst>
            <pc:docMk/>
            <pc:sldMk cId="2421151906" sldId="463"/>
            <ac:spMk id="3" creationId="{40FA80C9-E9BD-803A-949C-AFCC1D0BF4E2}"/>
          </ac:spMkLst>
        </pc:spChg>
        <pc:spChg chg="add mod">
          <ac:chgData name="健 翁" userId="bedff36119963aae" providerId="LiveId" clId="{B988CD94-6A36-0C46-B7AD-D7691F6E276F}" dt="2025-08-04T05:21:23.750" v="2751" actId="1076"/>
          <ac:spMkLst>
            <pc:docMk/>
            <pc:sldMk cId="2421151906" sldId="463"/>
            <ac:spMk id="5" creationId="{01F35007-114C-B17D-3C8D-805731B21BBE}"/>
          </ac:spMkLst>
        </pc:spChg>
        <pc:spChg chg="add mod">
          <ac:chgData name="健 翁" userId="bedff36119963aae" providerId="LiveId" clId="{B988CD94-6A36-0C46-B7AD-D7691F6E276F}" dt="2025-08-04T05:21:23.750" v="2751" actId="1076"/>
          <ac:spMkLst>
            <pc:docMk/>
            <pc:sldMk cId="2421151906" sldId="463"/>
            <ac:spMk id="6" creationId="{8743390D-D44F-0A00-4395-9EDAED862429}"/>
          </ac:spMkLst>
        </pc:spChg>
        <pc:spChg chg="add mod">
          <ac:chgData name="健 翁" userId="bedff36119963aae" providerId="LiveId" clId="{B988CD94-6A36-0C46-B7AD-D7691F6E276F}" dt="2025-08-04T05:21:23.750" v="2751" actId="1076"/>
          <ac:spMkLst>
            <pc:docMk/>
            <pc:sldMk cId="2421151906" sldId="463"/>
            <ac:spMk id="7" creationId="{65041E90-875A-EB17-DC59-10FBBA19F0C9}"/>
          </ac:spMkLst>
        </pc:spChg>
        <pc:spChg chg="add mod">
          <ac:chgData name="健 翁" userId="bedff36119963aae" providerId="LiveId" clId="{B988CD94-6A36-0C46-B7AD-D7691F6E276F}" dt="2025-08-04T05:43:05.789" v="3767" actId="207"/>
          <ac:spMkLst>
            <pc:docMk/>
            <pc:sldMk cId="2421151906" sldId="463"/>
            <ac:spMk id="8" creationId="{A7B85F4D-D7F2-45D5-F7B2-D4D292878FA3}"/>
          </ac:spMkLst>
        </pc:spChg>
        <pc:spChg chg="add mod">
          <ac:chgData name="健 翁" userId="bedff36119963aae" providerId="LiveId" clId="{B988CD94-6A36-0C46-B7AD-D7691F6E276F}" dt="2025-08-04T05:43:11.126" v="3770" actId="207"/>
          <ac:spMkLst>
            <pc:docMk/>
            <pc:sldMk cId="2421151906" sldId="463"/>
            <ac:spMk id="9" creationId="{2C3F1A19-328B-3DB0-39B1-441CBF47BA6F}"/>
          </ac:spMkLst>
        </pc:spChg>
        <pc:spChg chg="add mod">
          <ac:chgData name="健 翁" userId="bedff36119963aae" providerId="LiveId" clId="{B988CD94-6A36-0C46-B7AD-D7691F6E276F}" dt="2025-08-04T05:21:23.750" v="2751" actId="1076"/>
          <ac:spMkLst>
            <pc:docMk/>
            <pc:sldMk cId="2421151906" sldId="463"/>
            <ac:spMk id="19" creationId="{0F77A8A2-42A9-E985-436B-C66B247BF534}"/>
          </ac:spMkLst>
        </pc:spChg>
        <pc:spChg chg="add mod">
          <ac:chgData name="健 翁" userId="bedff36119963aae" providerId="LiveId" clId="{B988CD94-6A36-0C46-B7AD-D7691F6E276F}" dt="2025-08-04T05:21:23.750" v="2751" actId="1076"/>
          <ac:spMkLst>
            <pc:docMk/>
            <pc:sldMk cId="2421151906" sldId="463"/>
            <ac:spMk id="31" creationId="{C9689201-6C85-8291-F9F9-A225D3A41CDF}"/>
          </ac:spMkLst>
        </pc:spChg>
        <pc:spChg chg="add mod">
          <ac:chgData name="健 翁" userId="bedff36119963aae" providerId="LiveId" clId="{B988CD94-6A36-0C46-B7AD-D7691F6E276F}" dt="2025-08-04T05:24:01.848" v="3007" actId="14100"/>
          <ac:spMkLst>
            <pc:docMk/>
            <pc:sldMk cId="2421151906" sldId="463"/>
            <ac:spMk id="45" creationId="{1A946605-ABE4-2B4D-4B02-B5704C097E9A}"/>
          </ac:spMkLst>
        </pc:spChg>
        <pc:spChg chg="add mod">
          <ac:chgData name="健 翁" userId="bedff36119963aae" providerId="LiveId" clId="{B988CD94-6A36-0C46-B7AD-D7691F6E276F}" dt="2025-08-04T05:24:50.974" v="3101" actId="1036"/>
          <ac:spMkLst>
            <pc:docMk/>
            <pc:sldMk cId="2421151906" sldId="463"/>
            <ac:spMk id="46" creationId="{54AD6D49-EC95-AC34-3964-D9B0C542F3E3}"/>
          </ac:spMkLst>
        </pc:spChg>
        <pc:cxnChg chg="add mod">
          <ac:chgData name="健 翁" userId="bedff36119963aae" providerId="LiveId" clId="{B988CD94-6A36-0C46-B7AD-D7691F6E276F}" dt="2025-08-04T05:21:05.461" v="2747" actId="14100"/>
          <ac:cxnSpMkLst>
            <pc:docMk/>
            <pc:sldMk cId="2421151906" sldId="463"/>
            <ac:cxnSpMk id="11" creationId="{0E122EBD-82C7-A27C-C065-F17FBAE2F958}"/>
          </ac:cxnSpMkLst>
        </pc:cxnChg>
        <pc:cxnChg chg="add mod">
          <ac:chgData name="健 翁" userId="bedff36119963aae" providerId="LiveId" clId="{B988CD94-6A36-0C46-B7AD-D7691F6E276F}" dt="2025-08-04T05:21:23.750" v="2751" actId="1076"/>
          <ac:cxnSpMkLst>
            <pc:docMk/>
            <pc:sldMk cId="2421151906" sldId="463"/>
            <ac:cxnSpMk id="15" creationId="{BA6CD85D-B488-7897-B4FC-4D2F7A3A8295}"/>
          </ac:cxnSpMkLst>
        </pc:cxnChg>
        <pc:cxnChg chg="add mod">
          <ac:chgData name="健 翁" userId="bedff36119963aae" providerId="LiveId" clId="{B988CD94-6A36-0C46-B7AD-D7691F6E276F}" dt="2025-08-04T05:19:56.536" v="2726" actId="1036"/>
          <ac:cxnSpMkLst>
            <pc:docMk/>
            <pc:sldMk cId="2421151906" sldId="463"/>
            <ac:cxnSpMk id="27" creationId="{39D4CA12-9CB9-3459-9D91-84704E9BCBCE}"/>
          </ac:cxnSpMkLst>
        </pc:cxnChg>
        <pc:cxnChg chg="add mod">
          <ac:chgData name="健 翁" userId="bedff36119963aae" providerId="LiveId" clId="{B988CD94-6A36-0C46-B7AD-D7691F6E276F}" dt="2025-08-04T05:21:23.750" v="2751" actId="1076"/>
          <ac:cxnSpMkLst>
            <pc:docMk/>
            <pc:sldMk cId="2421151906" sldId="463"/>
            <ac:cxnSpMk id="32" creationId="{B81DBBED-3C6C-C892-442B-44347A37A8C7}"/>
          </ac:cxnSpMkLst>
        </pc:cxnChg>
        <pc:cxnChg chg="add mod">
          <ac:chgData name="健 翁" userId="bedff36119963aae" providerId="LiveId" clId="{B988CD94-6A36-0C46-B7AD-D7691F6E276F}" dt="2025-08-04T05:20:46.842" v="2740" actId="14100"/>
          <ac:cxnSpMkLst>
            <pc:docMk/>
            <pc:sldMk cId="2421151906" sldId="463"/>
            <ac:cxnSpMk id="35" creationId="{C583A46C-28F8-3662-2CC0-5D5D43718831}"/>
          </ac:cxnSpMkLst>
        </pc:cxnChg>
        <pc:cxnChg chg="add mod">
          <ac:chgData name="健 翁" userId="bedff36119963aae" providerId="LiveId" clId="{B988CD94-6A36-0C46-B7AD-D7691F6E276F}" dt="2025-08-04T05:21:23.750" v="2751" actId="1076"/>
          <ac:cxnSpMkLst>
            <pc:docMk/>
            <pc:sldMk cId="2421151906" sldId="463"/>
            <ac:cxnSpMk id="42" creationId="{8889ABB4-8D7F-0F8F-A34D-6D5341CF2660}"/>
          </ac:cxnSpMkLst>
        </pc:cxnChg>
        <pc:cxnChg chg="add mod">
          <ac:chgData name="健 翁" userId="bedff36119963aae" providerId="LiveId" clId="{B988CD94-6A36-0C46-B7AD-D7691F6E276F}" dt="2025-08-04T05:24:50.974" v="3101" actId="1036"/>
          <ac:cxnSpMkLst>
            <pc:docMk/>
            <pc:sldMk cId="2421151906" sldId="463"/>
            <ac:cxnSpMk id="47" creationId="{2C462EB9-4EA5-801E-A077-1B800ED5D62A}"/>
          </ac:cxnSpMkLst>
        </pc:cxnChg>
        <pc:cxnChg chg="add mod">
          <ac:chgData name="健 翁" userId="bedff36119963aae" providerId="LiveId" clId="{B988CD94-6A36-0C46-B7AD-D7691F6E276F}" dt="2025-08-04T05:23:54.512" v="3005" actId="14100"/>
          <ac:cxnSpMkLst>
            <pc:docMk/>
            <pc:sldMk cId="2421151906" sldId="463"/>
            <ac:cxnSpMk id="50" creationId="{EA4FBF80-D964-8836-120E-DB82CAFE0CD0}"/>
          </ac:cxnSpMkLst>
        </pc:cxnChg>
      </pc:sldChg>
      <pc:sldChg chg="addSp modSp add mod modAnim">
        <pc:chgData name="健 翁" userId="bedff36119963aae" providerId="LiveId" clId="{B988CD94-6A36-0C46-B7AD-D7691F6E276F}" dt="2025-08-04T05:43:24.715" v="3772" actId="207"/>
        <pc:sldMkLst>
          <pc:docMk/>
          <pc:sldMk cId="2837117164" sldId="464"/>
        </pc:sldMkLst>
        <pc:spChg chg="mod">
          <ac:chgData name="健 翁" userId="bedff36119963aae" providerId="LiveId" clId="{B988CD94-6A36-0C46-B7AD-D7691F6E276F}" dt="2025-08-04T05:28:30.726" v="3224" actId="1076"/>
          <ac:spMkLst>
            <pc:docMk/>
            <pc:sldMk cId="2837117164" sldId="464"/>
            <ac:spMk id="2" creationId="{06E20E87-AC2F-D2F3-82DC-1898332CFDAD}"/>
          </ac:spMkLst>
        </pc:spChg>
        <pc:spChg chg="mod">
          <ac:chgData name="健 翁" userId="bedff36119963aae" providerId="LiveId" clId="{B988CD94-6A36-0C46-B7AD-D7691F6E276F}" dt="2025-08-04T05:30:13.768" v="3296" actId="20577"/>
          <ac:spMkLst>
            <pc:docMk/>
            <pc:sldMk cId="2837117164" sldId="464"/>
            <ac:spMk id="3" creationId="{2E143F67-A3D1-3471-7C3D-4E4A3570440D}"/>
          </ac:spMkLst>
        </pc:spChg>
        <pc:spChg chg="mod">
          <ac:chgData name="健 翁" userId="bedff36119963aae" providerId="LiveId" clId="{B988CD94-6A36-0C46-B7AD-D7691F6E276F}" dt="2025-08-04T05:43:22.298" v="3771" actId="207"/>
          <ac:spMkLst>
            <pc:docMk/>
            <pc:sldMk cId="2837117164" sldId="464"/>
            <ac:spMk id="8" creationId="{9B079270-FD4D-8C34-101B-7617CB2549C8}"/>
          </ac:spMkLst>
        </pc:spChg>
        <pc:spChg chg="mod">
          <ac:chgData name="健 翁" userId="bedff36119963aae" providerId="LiveId" clId="{B988CD94-6A36-0C46-B7AD-D7691F6E276F}" dt="2025-08-04T05:43:22.298" v="3771" actId="207"/>
          <ac:spMkLst>
            <pc:docMk/>
            <pc:sldMk cId="2837117164" sldId="464"/>
            <ac:spMk id="9" creationId="{89C15B15-5D67-AE5A-78EB-878E2B796CAB}"/>
          </ac:spMkLst>
        </pc:spChg>
        <pc:spChg chg="add">
          <ac:chgData name="健 翁" userId="bedff36119963aae" providerId="LiveId" clId="{B988CD94-6A36-0C46-B7AD-D7691F6E276F}" dt="2025-08-04T05:28:58.078" v="3226" actId="11529"/>
          <ac:spMkLst>
            <pc:docMk/>
            <pc:sldMk cId="2837117164" sldId="464"/>
            <ac:spMk id="12" creationId="{FB32ED61-358E-511F-357F-C058AF5D7CB7}"/>
          </ac:spMkLst>
        </pc:spChg>
        <pc:spChg chg="add mod">
          <ac:chgData name="健 翁" userId="bedff36119963aae" providerId="LiveId" clId="{B988CD94-6A36-0C46-B7AD-D7691F6E276F}" dt="2025-08-04T05:30:21.626" v="3302" actId="1035"/>
          <ac:spMkLst>
            <pc:docMk/>
            <pc:sldMk cId="2837117164" sldId="464"/>
            <ac:spMk id="18" creationId="{FC95EFA5-CBE3-511F-CE17-C9EF1FA8B5F5}"/>
          </ac:spMkLst>
        </pc:spChg>
        <pc:spChg chg="add mod">
          <ac:chgData name="健 翁" userId="bedff36119963aae" providerId="LiveId" clId="{B988CD94-6A36-0C46-B7AD-D7691F6E276F}" dt="2025-08-04T05:30:49.485" v="3351" actId="1037"/>
          <ac:spMkLst>
            <pc:docMk/>
            <pc:sldMk cId="2837117164" sldId="464"/>
            <ac:spMk id="20" creationId="{B2E6303E-1303-E15B-4E2E-FB3EA78EE8C4}"/>
          </ac:spMkLst>
        </pc:spChg>
        <pc:spChg chg="mod">
          <ac:chgData name="健 翁" userId="bedff36119963aae" providerId="LiveId" clId="{B988CD94-6A36-0C46-B7AD-D7691F6E276F}" dt="2025-08-04T05:43:24.715" v="3772" actId="207"/>
          <ac:spMkLst>
            <pc:docMk/>
            <pc:sldMk cId="2837117164" sldId="464"/>
            <ac:spMk id="46" creationId="{6D5F2F0F-96DD-57D1-9DAF-FB8F5FEBD5E3}"/>
          </ac:spMkLst>
        </pc:spChg>
        <pc:cxnChg chg="add mod">
          <ac:chgData name="健 翁" userId="bedff36119963aae" providerId="LiveId" clId="{B988CD94-6A36-0C46-B7AD-D7691F6E276F}" dt="2025-08-04T05:30:58.587" v="3354" actId="14100"/>
          <ac:cxnSpMkLst>
            <pc:docMk/>
            <pc:sldMk cId="2837117164" sldId="464"/>
            <ac:cxnSpMk id="13" creationId="{3CD1736C-3C83-C6B4-00BE-36BC51EEFDDB}"/>
          </ac:cxnSpMkLst>
        </pc:cxnChg>
        <pc:cxnChg chg="mod">
          <ac:chgData name="健 翁" userId="bedff36119963aae" providerId="LiveId" clId="{B988CD94-6A36-0C46-B7AD-D7691F6E276F}" dt="2025-08-04T05:28:43.244" v="3225" actId="1076"/>
          <ac:cxnSpMkLst>
            <pc:docMk/>
            <pc:sldMk cId="2837117164" sldId="464"/>
            <ac:cxnSpMk id="47" creationId="{ED345736-53AA-6534-5860-EDEAC0D031E7}"/>
          </ac:cxnSpMkLst>
        </pc:cxnChg>
      </pc:sldChg>
      <pc:sldChg chg="addSp delSp modSp add mod">
        <pc:chgData name="健 翁" userId="bedff36119963aae" providerId="LiveId" clId="{B988CD94-6A36-0C46-B7AD-D7691F6E276F}" dt="2025-08-05T13:55:51.341" v="5489" actId="478"/>
        <pc:sldMkLst>
          <pc:docMk/>
          <pc:sldMk cId="11088245" sldId="465"/>
        </pc:sldMkLst>
        <pc:spChg chg="mod">
          <ac:chgData name="健 翁" userId="bedff36119963aae" providerId="LiveId" clId="{B988CD94-6A36-0C46-B7AD-D7691F6E276F}" dt="2025-08-04T05:48:27.190" v="3989" actId="1076"/>
          <ac:spMkLst>
            <pc:docMk/>
            <pc:sldMk cId="11088245" sldId="465"/>
            <ac:spMk id="2" creationId="{1081E523-E193-01D1-A4FE-162C2BD9FD27}"/>
          </ac:spMkLst>
        </pc:spChg>
        <pc:spChg chg="mod">
          <ac:chgData name="健 翁" userId="bedff36119963aae" providerId="LiveId" clId="{B988CD94-6A36-0C46-B7AD-D7691F6E276F}" dt="2025-08-04T05:48:38.608" v="4007" actId="20577"/>
          <ac:spMkLst>
            <pc:docMk/>
            <pc:sldMk cId="11088245" sldId="465"/>
            <ac:spMk id="3" creationId="{9F8EC515-80BD-EA5E-E7F8-009720C7E6B4}"/>
          </ac:spMkLst>
        </pc:spChg>
        <pc:spChg chg="mod">
          <ac:chgData name="健 翁" userId="bedff36119963aae" providerId="LiveId" clId="{B988CD94-6A36-0C46-B7AD-D7691F6E276F}" dt="2025-08-04T05:43:37.223" v="3773" actId="207"/>
          <ac:spMkLst>
            <pc:docMk/>
            <pc:sldMk cId="11088245" sldId="465"/>
            <ac:spMk id="8" creationId="{9083326E-8648-1D2E-26C9-6339CE63AFE2}"/>
          </ac:spMkLst>
        </pc:spChg>
        <pc:spChg chg="mod">
          <ac:chgData name="健 翁" userId="bedff36119963aae" providerId="LiveId" clId="{B988CD94-6A36-0C46-B7AD-D7691F6E276F}" dt="2025-08-04T05:43:37.223" v="3773" actId="207"/>
          <ac:spMkLst>
            <pc:docMk/>
            <pc:sldMk cId="11088245" sldId="465"/>
            <ac:spMk id="9" creationId="{ECBC9B9A-3C70-9B7B-2CF7-3902987D83D3}"/>
          </ac:spMkLst>
        </pc:spChg>
        <pc:spChg chg="mod">
          <ac:chgData name="健 翁" userId="bedff36119963aae" providerId="LiveId" clId="{B988CD94-6A36-0C46-B7AD-D7691F6E276F}" dt="2025-08-04T05:45:53.370" v="3982" actId="1035"/>
          <ac:spMkLst>
            <pc:docMk/>
            <pc:sldMk cId="11088245" sldId="465"/>
            <ac:spMk id="46" creationId="{DA8708E1-A060-7B47-08C8-528178EB1274}"/>
          </ac:spMkLst>
        </pc:spChg>
        <pc:cxnChg chg="add mod">
          <ac:chgData name="健 翁" userId="bedff36119963aae" providerId="LiveId" clId="{B988CD94-6A36-0C46-B7AD-D7691F6E276F}" dt="2025-08-04T05:56:13.947" v="4096" actId="14100"/>
          <ac:cxnSpMkLst>
            <pc:docMk/>
            <pc:sldMk cId="11088245" sldId="465"/>
            <ac:cxnSpMk id="12" creationId="{6E61A992-D6A0-357F-D4B2-C86F57811D86}"/>
          </ac:cxnSpMkLst>
        </pc:cxnChg>
        <pc:cxnChg chg="mod">
          <ac:chgData name="健 翁" userId="bedff36119963aae" providerId="LiveId" clId="{B988CD94-6A36-0C46-B7AD-D7691F6E276F}" dt="2025-08-04T05:45:53.370" v="3982" actId="1035"/>
          <ac:cxnSpMkLst>
            <pc:docMk/>
            <pc:sldMk cId="11088245" sldId="465"/>
            <ac:cxnSpMk id="47" creationId="{C868D07D-7E7E-D6D6-C3ED-2B978B457CB2}"/>
          </ac:cxnSpMkLst>
        </pc:cxnChg>
      </pc:sldChg>
      <pc:sldChg chg="addSp delSp modSp add mod">
        <pc:chgData name="健 翁" userId="bedff36119963aae" providerId="LiveId" clId="{B988CD94-6A36-0C46-B7AD-D7691F6E276F}" dt="2025-08-04T05:42:03.360" v="3761" actId="1036"/>
        <pc:sldMkLst>
          <pc:docMk/>
          <pc:sldMk cId="3164274366" sldId="466"/>
        </pc:sldMkLst>
        <pc:spChg chg="add mod">
          <ac:chgData name="健 翁" userId="bedff36119963aae" providerId="LiveId" clId="{B988CD94-6A36-0C46-B7AD-D7691F6E276F}" dt="2025-08-04T05:35:11.644" v="3495" actId="1076"/>
          <ac:spMkLst>
            <pc:docMk/>
            <pc:sldMk cId="3164274366" sldId="466"/>
            <ac:spMk id="115" creationId="{298EF44F-707A-4C47-DB6E-D6F30BCCBC8D}"/>
          </ac:spMkLst>
        </pc:spChg>
        <pc:cxnChg chg="add mod">
          <ac:chgData name="健 翁" userId="bedff36119963aae" providerId="LiveId" clId="{B988CD94-6A36-0C46-B7AD-D7691F6E276F}" dt="2025-08-04T05:42:03.360" v="3761" actId="1036"/>
          <ac:cxnSpMkLst>
            <pc:docMk/>
            <pc:sldMk cId="3164274366" sldId="466"/>
            <ac:cxnSpMk id="87" creationId="{F64B8BA1-CD7C-639F-61DE-544D5AD7D2B7}"/>
          </ac:cxnSpMkLst>
        </pc:cxnChg>
        <pc:cxnChg chg="add mod">
          <ac:chgData name="健 翁" userId="bedff36119963aae" providerId="LiveId" clId="{B988CD94-6A36-0C46-B7AD-D7691F6E276F}" dt="2025-08-04T05:42:03.360" v="3761" actId="1036"/>
          <ac:cxnSpMkLst>
            <pc:docMk/>
            <pc:sldMk cId="3164274366" sldId="466"/>
            <ac:cxnSpMk id="111" creationId="{7583E193-825A-587C-222D-26297AD1EB36}"/>
          </ac:cxnSpMkLst>
        </pc:cxnChg>
        <pc:cxnChg chg="add mod">
          <ac:chgData name="健 翁" userId="bedff36119963aae" providerId="LiveId" clId="{B988CD94-6A36-0C46-B7AD-D7691F6E276F}" dt="2025-08-04T05:42:03.360" v="3761" actId="1036"/>
          <ac:cxnSpMkLst>
            <pc:docMk/>
            <pc:sldMk cId="3164274366" sldId="466"/>
            <ac:cxnSpMk id="114" creationId="{6B0DE8AA-9BF0-26E4-6AA2-3103FD320FE5}"/>
          </ac:cxnSpMkLst>
        </pc:cxnChg>
      </pc:sldChg>
      <pc:sldChg chg="addSp modSp add mod">
        <pc:chgData name="健 翁" userId="bedff36119963aae" providerId="LiveId" clId="{B988CD94-6A36-0C46-B7AD-D7691F6E276F}" dt="2025-08-04T05:36:12.012" v="3531" actId="692"/>
        <pc:sldMkLst>
          <pc:docMk/>
          <pc:sldMk cId="512119681" sldId="467"/>
        </pc:sldMkLst>
        <pc:spChg chg="mod">
          <ac:chgData name="健 翁" userId="bedff36119963aae" providerId="LiveId" clId="{B988CD94-6A36-0C46-B7AD-D7691F6E276F}" dt="2025-08-04T05:35:49.195" v="3522" actId="20577"/>
          <ac:spMkLst>
            <pc:docMk/>
            <pc:sldMk cId="512119681" sldId="467"/>
            <ac:spMk id="2" creationId="{36C73364-A22C-CAFB-70E3-57DB98493D63}"/>
          </ac:spMkLst>
        </pc:spChg>
        <pc:spChg chg="add mod">
          <ac:chgData name="健 翁" userId="bedff36119963aae" providerId="LiveId" clId="{B988CD94-6A36-0C46-B7AD-D7691F6E276F}" dt="2025-08-04T05:36:12.012" v="3531" actId="692"/>
          <ac:spMkLst>
            <pc:docMk/>
            <pc:sldMk cId="512119681" sldId="467"/>
            <ac:spMk id="6" creationId="{DDBE1E47-A5FA-1966-6EA8-D58B6B4A6DA6}"/>
          </ac:spMkLst>
        </pc:spChg>
      </pc:sldChg>
      <pc:sldChg chg="addSp modSp new mod">
        <pc:chgData name="健 翁" userId="bedff36119963aae" providerId="LiveId" clId="{B988CD94-6A36-0C46-B7AD-D7691F6E276F}" dt="2025-08-05T06:48:34.108" v="5477" actId="20577"/>
        <pc:sldMkLst>
          <pc:docMk/>
          <pc:sldMk cId="166049381" sldId="468"/>
        </pc:sldMkLst>
        <pc:spChg chg="mod">
          <ac:chgData name="健 翁" userId="bedff36119963aae" providerId="LiveId" clId="{B988CD94-6A36-0C46-B7AD-D7691F6E276F}" dt="2025-08-04T05:43:57.894" v="3812" actId="20577"/>
          <ac:spMkLst>
            <pc:docMk/>
            <pc:sldMk cId="166049381" sldId="468"/>
            <ac:spMk id="2" creationId="{1587E38A-7C87-ECE5-C70C-1A9EAEDECE22}"/>
          </ac:spMkLst>
        </pc:spChg>
        <pc:spChg chg="mod">
          <ac:chgData name="健 翁" userId="bedff36119963aae" providerId="LiveId" clId="{B988CD94-6A36-0C46-B7AD-D7691F6E276F}" dt="2025-08-05T06:48:34.108" v="5477" actId="20577"/>
          <ac:spMkLst>
            <pc:docMk/>
            <pc:sldMk cId="166049381" sldId="468"/>
            <ac:spMk id="3" creationId="{0827FBB6-5D31-1DDB-1C6A-1FEF5473A353}"/>
          </ac:spMkLst>
        </pc:spChg>
        <pc:picChg chg="add mod">
          <ac:chgData name="健 翁" userId="bedff36119963aae" providerId="LiveId" clId="{B988CD94-6A36-0C46-B7AD-D7691F6E276F}" dt="2025-08-04T05:41:55.225" v="3740" actId="1076"/>
          <ac:picMkLst>
            <pc:docMk/>
            <pc:sldMk cId="166049381" sldId="468"/>
            <ac:picMk id="5" creationId="{D4D80CE5-B13F-9E75-FC34-92C07188B22D}"/>
          </ac:picMkLst>
        </pc:picChg>
      </pc:sldChg>
      <pc:sldChg chg="delSp modSp add mod">
        <pc:chgData name="健 翁" userId="bedff36119963aae" providerId="LiveId" clId="{B988CD94-6A36-0C46-B7AD-D7691F6E276F}" dt="2025-08-06T03:48:27.076" v="5490" actId="20577"/>
        <pc:sldMkLst>
          <pc:docMk/>
          <pc:sldMk cId="2227964519" sldId="469"/>
        </pc:sldMkLst>
        <pc:spChg chg="mod">
          <ac:chgData name="健 翁" userId="bedff36119963aae" providerId="LiveId" clId="{B988CD94-6A36-0C46-B7AD-D7691F6E276F}" dt="2025-08-06T03:48:27.076" v="5490" actId="20577"/>
          <ac:spMkLst>
            <pc:docMk/>
            <pc:sldMk cId="2227964519" sldId="469"/>
            <ac:spMk id="3" creationId="{D7BA97F6-41E9-8D31-8BFE-53C764B99D95}"/>
          </ac:spMkLst>
        </pc:spChg>
      </pc:sldChg>
      <pc:sldChg chg="add">
        <pc:chgData name="健 翁" userId="bedff36119963aae" providerId="LiveId" clId="{B988CD94-6A36-0C46-B7AD-D7691F6E276F}" dt="2025-08-04T05:50:15.319" v="4008"/>
        <pc:sldMkLst>
          <pc:docMk/>
          <pc:sldMk cId="2665282754" sldId="470"/>
        </pc:sldMkLst>
      </pc:sldChg>
      <pc:sldChg chg="addSp delSp modSp new mod">
        <pc:chgData name="健 翁" userId="bedff36119963aae" providerId="LiveId" clId="{B988CD94-6A36-0C46-B7AD-D7691F6E276F}" dt="2025-08-04T07:33:22.235" v="4827" actId="1076"/>
        <pc:sldMkLst>
          <pc:docMk/>
          <pc:sldMk cId="955901285" sldId="471"/>
        </pc:sldMkLst>
        <pc:spChg chg="mod">
          <ac:chgData name="健 翁" userId="bedff36119963aae" providerId="LiveId" clId="{B988CD94-6A36-0C46-B7AD-D7691F6E276F}" dt="2025-08-04T07:23:47.001" v="4826" actId="1076"/>
          <ac:spMkLst>
            <pc:docMk/>
            <pc:sldMk cId="955901285" sldId="471"/>
            <ac:spMk id="2" creationId="{95F4AFCC-9E96-2B89-42AE-2DE398A78304}"/>
          </ac:spMkLst>
        </pc:spChg>
        <pc:spChg chg="mod">
          <ac:chgData name="健 翁" userId="bedff36119963aae" providerId="LiveId" clId="{B988CD94-6A36-0C46-B7AD-D7691F6E276F}" dt="2025-08-04T07:33:22.235" v="4827" actId="1076"/>
          <ac:spMkLst>
            <pc:docMk/>
            <pc:sldMk cId="955901285" sldId="471"/>
            <ac:spMk id="3" creationId="{862A49CA-39AB-BB91-D580-2DF5327CC215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5" creationId="{2D6CC1A6-008D-4436-EF2F-D33412BF612C}"/>
          </ac:spMkLst>
        </pc:spChg>
        <pc:spChg chg="add del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6" creationId="{0860EE41-7DDB-9820-DF82-A86AC415713C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7" creationId="{D2DEA8F4-9096-D387-5C77-51341B928124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8" creationId="{F963B39A-F9CB-2AC6-B789-E3ABE83E11EE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9" creationId="{44F23B0C-76D2-3142-8C6E-7D139D190322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10" creationId="{F036CFB0-AD01-ECD3-5DD7-E439AAACF0BD}"/>
          </ac:spMkLst>
        </pc:spChg>
        <pc:spChg chg="add mod">
          <ac:chgData name="健 翁" userId="bedff36119963aae" providerId="LiveId" clId="{B988CD94-6A36-0C46-B7AD-D7691F6E276F}" dt="2025-08-04T07:22:40.311" v="4715" actId="1076"/>
          <ac:spMkLst>
            <pc:docMk/>
            <pc:sldMk cId="955901285" sldId="471"/>
            <ac:spMk id="24" creationId="{215ABB13-61B3-40E5-A2E1-F99B635CEA53}"/>
          </ac:spMkLst>
        </pc:spChg>
        <pc:cxnChg chg="add mod">
          <ac:chgData name="健 翁" userId="bedff36119963aae" providerId="LiveId" clId="{B988CD94-6A36-0C46-B7AD-D7691F6E276F}" dt="2025-08-04T07:22:40.311" v="4715" actId="1076"/>
          <ac:cxnSpMkLst>
            <pc:docMk/>
            <pc:sldMk cId="955901285" sldId="471"/>
            <ac:cxnSpMk id="11" creationId="{C35C6A49-931E-F8C1-9648-28732F625C36}"/>
          </ac:cxnSpMkLst>
        </pc:cxnChg>
        <pc:cxnChg chg="add mod">
          <ac:chgData name="健 翁" userId="bedff36119963aae" providerId="LiveId" clId="{B988CD94-6A36-0C46-B7AD-D7691F6E276F}" dt="2025-08-04T07:14:41.607" v="4345" actId="1076"/>
          <ac:cxnSpMkLst>
            <pc:docMk/>
            <pc:sldMk cId="955901285" sldId="471"/>
            <ac:cxnSpMk id="12" creationId="{ECBAA91F-9BFC-FC15-E199-D972097535CE}"/>
          </ac:cxnSpMkLst>
        </pc:cxnChg>
        <pc:cxnChg chg="add mod">
          <ac:chgData name="健 翁" userId="bedff36119963aae" providerId="LiveId" clId="{B988CD94-6A36-0C46-B7AD-D7691F6E276F}" dt="2025-08-04T07:22:40.311" v="4715" actId="1076"/>
          <ac:cxnSpMkLst>
            <pc:docMk/>
            <pc:sldMk cId="955901285" sldId="471"/>
            <ac:cxnSpMk id="13" creationId="{EFC4A222-0A83-CC18-DF8C-1A4134852609}"/>
          </ac:cxnSpMkLst>
        </pc:cxnChg>
        <pc:cxnChg chg="add mod">
          <ac:chgData name="健 翁" userId="bedff36119963aae" providerId="LiveId" clId="{B988CD94-6A36-0C46-B7AD-D7691F6E276F}" dt="2025-08-04T07:14:41.607" v="4345" actId="1076"/>
          <ac:cxnSpMkLst>
            <pc:docMk/>
            <pc:sldMk cId="955901285" sldId="471"/>
            <ac:cxnSpMk id="14" creationId="{96A521F9-4053-7839-59E3-A79D7FF8F647}"/>
          </ac:cxnSpMkLst>
        </pc:cxnChg>
        <pc:cxnChg chg="add mod">
          <ac:chgData name="健 翁" userId="bedff36119963aae" providerId="LiveId" clId="{B988CD94-6A36-0C46-B7AD-D7691F6E276F}" dt="2025-08-04T07:15:21.607" v="4389" actId="14100"/>
          <ac:cxnSpMkLst>
            <pc:docMk/>
            <pc:sldMk cId="955901285" sldId="471"/>
            <ac:cxnSpMk id="19" creationId="{00FFEF70-3C18-E2A2-7E64-A295736EF81E}"/>
          </ac:cxnSpMkLst>
        </pc:cxnChg>
        <pc:cxnChg chg="add mod">
          <ac:chgData name="健 翁" userId="bedff36119963aae" providerId="LiveId" clId="{B988CD94-6A36-0C46-B7AD-D7691F6E276F}" dt="2025-08-04T07:22:40.311" v="4715" actId="1076"/>
          <ac:cxnSpMkLst>
            <pc:docMk/>
            <pc:sldMk cId="955901285" sldId="471"/>
            <ac:cxnSpMk id="21" creationId="{414AEEBB-25F1-4897-9052-1553A6E7287E}"/>
          </ac:cxnSpMkLst>
        </pc:cxnChg>
        <pc:cxnChg chg="add mod">
          <ac:chgData name="健 翁" userId="bedff36119963aae" providerId="LiveId" clId="{B988CD94-6A36-0C46-B7AD-D7691F6E276F}" dt="2025-08-04T07:15:38.797" v="4397" actId="14100"/>
          <ac:cxnSpMkLst>
            <pc:docMk/>
            <pc:sldMk cId="955901285" sldId="471"/>
            <ac:cxnSpMk id="25" creationId="{D6987C14-72E0-1ECE-8F9C-3E5691D33727}"/>
          </ac:cxnSpMkLst>
        </pc:cxnChg>
        <pc:cxnChg chg="add mod">
          <ac:chgData name="健 翁" userId="bedff36119963aae" providerId="LiveId" clId="{B988CD94-6A36-0C46-B7AD-D7691F6E276F}" dt="2025-08-04T07:15:41.136" v="4398" actId="14100"/>
          <ac:cxnSpMkLst>
            <pc:docMk/>
            <pc:sldMk cId="955901285" sldId="471"/>
            <ac:cxnSpMk id="26" creationId="{F299F357-0E42-9393-1E12-A3C5D0EEE660}"/>
          </ac:cxnSpMkLst>
        </pc:cxnChg>
      </pc:sldChg>
      <pc:sldChg chg="modSp add mod">
        <pc:chgData name="健 翁" userId="bedff36119963aae" providerId="LiveId" clId="{B988CD94-6A36-0C46-B7AD-D7691F6E276F}" dt="2025-08-04T07:35:07.406" v="5080" actId="20577"/>
        <pc:sldMkLst>
          <pc:docMk/>
          <pc:sldMk cId="1931530313" sldId="472"/>
        </pc:sldMkLst>
        <pc:spChg chg="mod">
          <ac:chgData name="健 翁" userId="bedff36119963aae" providerId="LiveId" clId="{B988CD94-6A36-0C46-B7AD-D7691F6E276F}" dt="2025-08-04T07:34:40.758" v="5005" actId="1076"/>
          <ac:spMkLst>
            <pc:docMk/>
            <pc:sldMk cId="1931530313" sldId="472"/>
            <ac:spMk id="2" creationId="{9FA0442F-4F68-2DE7-087E-3B93209DC160}"/>
          </ac:spMkLst>
        </pc:spChg>
        <pc:spChg chg="mod">
          <ac:chgData name="健 翁" userId="bedff36119963aae" providerId="LiveId" clId="{B988CD94-6A36-0C46-B7AD-D7691F6E276F}" dt="2025-08-04T07:35:07.406" v="5080" actId="20577"/>
          <ac:spMkLst>
            <pc:docMk/>
            <pc:sldMk cId="1931530313" sldId="472"/>
            <ac:spMk id="3" creationId="{DC8EB8FD-DC3C-D020-CC27-BEA6A45FB30E}"/>
          </ac:spMkLst>
        </pc:spChg>
      </pc:sldChg>
      <pc:sldChg chg="delSp modSp add mod">
        <pc:chgData name="健 翁" userId="bedff36119963aae" providerId="LiveId" clId="{B988CD94-6A36-0C46-B7AD-D7691F6E276F}" dt="2025-08-07T14:29:33.550" v="5497" actId="1076"/>
        <pc:sldMkLst>
          <pc:docMk/>
          <pc:sldMk cId="1363804738" sldId="473"/>
        </pc:sldMkLst>
        <pc:spChg chg="mod">
          <ac:chgData name="健 翁" userId="bedff36119963aae" providerId="LiveId" clId="{B988CD94-6A36-0C46-B7AD-D7691F6E276F}" dt="2025-08-07T14:29:33.550" v="5497" actId="1076"/>
          <ac:spMkLst>
            <pc:docMk/>
            <pc:sldMk cId="1363804738" sldId="473"/>
            <ac:spMk id="2" creationId="{3A8C7503-127E-DB66-B59A-CC3EC0B4E529}"/>
          </ac:spMkLst>
        </pc:spChg>
        <pc:spChg chg="mod">
          <ac:chgData name="健 翁" userId="bedff36119963aae" providerId="LiveId" clId="{B988CD94-6A36-0C46-B7AD-D7691F6E276F}" dt="2025-08-07T14:29:30.574" v="5496" actId="1076"/>
          <ac:spMkLst>
            <pc:docMk/>
            <pc:sldMk cId="1363804738" sldId="473"/>
            <ac:spMk id="3" creationId="{A2F95372-DEA3-E098-9C1D-76398AEABEBD}"/>
          </ac:spMkLst>
        </pc:spChg>
      </pc:sldChg>
      <pc:sldChg chg="modSp add mod">
        <pc:chgData name="健 翁" userId="bedff36119963aae" providerId="LiveId" clId="{B988CD94-6A36-0C46-B7AD-D7691F6E276F}" dt="2025-08-04T07:49:14.509" v="5475" actId="113"/>
        <pc:sldMkLst>
          <pc:docMk/>
          <pc:sldMk cId="1042054828" sldId="474"/>
        </pc:sldMkLst>
        <pc:spChg chg="mod">
          <ac:chgData name="健 翁" userId="bedff36119963aae" providerId="LiveId" clId="{B988CD94-6A36-0C46-B7AD-D7691F6E276F}" dt="2025-08-04T07:49:14.509" v="5475" actId="113"/>
          <ac:spMkLst>
            <pc:docMk/>
            <pc:sldMk cId="1042054828" sldId="474"/>
            <ac:spMk id="3" creationId="{B618ADA0-5E8C-4000-5916-89C9A3D5D905}"/>
          </ac:spMkLst>
        </pc:spChg>
      </pc:sldChg>
      <pc:sldChg chg="addSp modSp new mod">
        <pc:chgData name="健 翁" userId="bedff36119963aae" providerId="LiveId" clId="{B988CD94-6A36-0C46-B7AD-D7691F6E276F}" dt="2025-08-05T06:51:16.914" v="5482" actId="1076"/>
        <pc:sldMkLst>
          <pc:docMk/>
          <pc:sldMk cId="1593218903" sldId="475"/>
        </pc:sldMkLst>
        <pc:picChg chg="add mod">
          <ac:chgData name="健 翁" userId="bedff36119963aae" providerId="LiveId" clId="{B988CD94-6A36-0C46-B7AD-D7691F6E276F}" dt="2025-08-05T06:51:16.914" v="5482" actId="1076"/>
          <ac:picMkLst>
            <pc:docMk/>
            <pc:sldMk cId="1593218903" sldId="475"/>
            <ac:picMk id="5" creationId="{B358AD4E-B8CD-9BEA-AA81-D753A3D0FD83}"/>
          </ac:picMkLst>
        </pc:picChg>
      </pc:sldChg>
      <pc:sldChg chg="addSp modSp new mod">
        <pc:chgData name="健 翁" userId="bedff36119963aae" providerId="LiveId" clId="{B988CD94-6A36-0C46-B7AD-D7691F6E276F}" dt="2025-08-05T06:51:49.968" v="5488" actId="14100"/>
        <pc:sldMkLst>
          <pc:docMk/>
          <pc:sldMk cId="1229313773" sldId="476"/>
        </pc:sldMkLst>
        <pc:picChg chg="add mod">
          <ac:chgData name="健 翁" userId="bedff36119963aae" providerId="LiveId" clId="{B988CD94-6A36-0C46-B7AD-D7691F6E276F}" dt="2025-08-05T06:51:49.968" v="5488" actId="14100"/>
          <ac:picMkLst>
            <pc:docMk/>
            <pc:sldMk cId="1229313773" sldId="476"/>
            <ac:picMk id="5" creationId="{445AF627-6900-6AB7-0DEC-F10DFC4EDB43}"/>
          </ac:picMkLst>
        </pc:picChg>
      </pc:sldChg>
      <pc:sldMasterChg chg="modSp mod modSldLayout">
        <pc:chgData name="健 翁" userId="bedff36119963aae" providerId="LiveId" clId="{B988CD94-6A36-0C46-B7AD-D7691F6E276F}" dt="2025-08-03T00:58:33.050" v="355" actId="207"/>
        <pc:sldMasterMkLst>
          <pc:docMk/>
          <pc:sldMasterMk cId="1737808725" sldId="2147483648"/>
        </pc:sldMasterMkLst>
        <pc:spChg chg="mod">
          <ac:chgData name="健 翁" userId="bedff36119963aae" providerId="LiveId" clId="{B988CD94-6A36-0C46-B7AD-D7691F6E276F}" dt="2025-08-03T00:58:33.050" v="355" actId="207"/>
          <ac:spMkLst>
            <pc:docMk/>
            <pc:sldMasterMk cId="1737808725" sldId="2147483648"/>
            <ac:spMk id="6" creationId="{D9A2A308-AB0F-8564-CC19-6F3B0F977A6C}"/>
          </ac:spMkLst>
        </pc:spChg>
        <pc:sldLayoutChg chg="modSp mod">
          <pc:chgData name="健 翁" userId="bedff36119963aae" providerId="LiveId" clId="{B988CD94-6A36-0C46-B7AD-D7691F6E276F}" dt="2025-08-03T00:57:52.014" v="352" actId="207"/>
          <pc:sldLayoutMkLst>
            <pc:docMk/>
            <pc:sldMasterMk cId="1737808725" sldId="2147483648"/>
            <pc:sldLayoutMk cId="1496346861" sldId="2147483649"/>
          </pc:sldLayoutMkLst>
          <pc:spChg chg="mod">
            <ac:chgData name="健 翁" userId="bedff36119963aae" providerId="LiveId" clId="{B988CD94-6A36-0C46-B7AD-D7691F6E276F}" dt="2025-08-03T00:57:52.014" v="352" actId="207"/>
            <ac:spMkLst>
              <pc:docMk/>
              <pc:sldMasterMk cId="1737808725" sldId="2147483648"/>
              <pc:sldLayoutMk cId="1496346861" sldId="2147483649"/>
              <ac:spMk id="6" creationId="{D8AC2E3B-5C1D-ACE6-FD11-1E966F72EB49}"/>
            </ac:spMkLst>
          </pc:spChg>
        </pc:sldLayoutChg>
        <pc:sldLayoutChg chg="modSp mod">
          <pc:chgData name="健 翁" userId="bedff36119963aae" providerId="LiveId" clId="{B988CD94-6A36-0C46-B7AD-D7691F6E276F}" dt="2025-08-03T00:57:02.108" v="349" actId="207"/>
          <pc:sldLayoutMkLst>
            <pc:docMk/>
            <pc:sldMasterMk cId="1737808725" sldId="2147483648"/>
            <pc:sldLayoutMk cId="226798156" sldId="2147483650"/>
          </pc:sldLayoutMkLst>
          <pc:spChg chg="mod">
            <ac:chgData name="健 翁" userId="bedff36119963aae" providerId="LiveId" clId="{B988CD94-6A36-0C46-B7AD-D7691F6E276F}" dt="2025-08-03T00:57:02.108" v="349" actId="207"/>
            <ac:spMkLst>
              <pc:docMk/>
              <pc:sldMasterMk cId="1737808725" sldId="2147483648"/>
              <pc:sldLayoutMk cId="226798156" sldId="2147483650"/>
              <ac:spMk id="6" creationId="{D87F9C6B-6E6E-A61E-9FB5-1A1C79C45E98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ersonalmicrosoftsoftware0-my.sharepoint.com/personal/werefluke_personalmicrosoftsoftware_ucla_edu/Documents/Faculty%20Search/Job%20Talk/chip-data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606381233595807E-2"/>
          <c:y val="0.12078419364246135"/>
          <c:w val="0.89426459973753281"/>
          <c:h val="0.80771259842519683"/>
        </c:manualLayout>
      </c:layout>
      <c:scatterChart>
        <c:scatterStyle val="lineMarker"/>
        <c:varyColors val="0"/>
        <c:ser>
          <c:idx val="1"/>
          <c:order val="0"/>
          <c:tx>
            <c:v>Transistors (K)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Sheet1!$G$2:$G$100</c:f>
              <c:numCache>
                <c:formatCode>General</c:formatCode>
                <c:ptCount val="99"/>
                <c:pt idx="0">
                  <c:v>1971.875</c:v>
                </c:pt>
                <c:pt idx="1">
                  <c:v>1972.3076920000001</c:v>
                </c:pt>
                <c:pt idx="2">
                  <c:v>1974.3269230000001</c:v>
                </c:pt>
                <c:pt idx="3">
                  <c:v>1979.5673079999999</c:v>
                </c:pt>
                <c:pt idx="4">
                  <c:v>1982.3076920000001</c:v>
                </c:pt>
                <c:pt idx="5">
                  <c:v>1985.913462</c:v>
                </c:pt>
                <c:pt idx="6">
                  <c:v>1986.25</c:v>
                </c:pt>
                <c:pt idx="7">
                  <c:v>1988.6538459999999</c:v>
                </c:pt>
                <c:pt idx="8">
                  <c:v>1989.4711540000001</c:v>
                </c:pt>
                <c:pt idx="9">
                  <c:v>1990.5769230000001</c:v>
                </c:pt>
                <c:pt idx="10">
                  <c:v>1992.4038459999999</c:v>
                </c:pt>
                <c:pt idx="11">
                  <c:v>1992.6923079999999</c:v>
                </c:pt>
                <c:pt idx="12">
                  <c:v>1992.6923079999999</c:v>
                </c:pt>
                <c:pt idx="13">
                  <c:v>1993.0288459999999</c:v>
                </c:pt>
                <c:pt idx="14">
                  <c:v>1993.413462</c:v>
                </c:pt>
                <c:pt idx="15">
                  <c:v>1993.413462</c:v>
                </c:pt>
                <c:pt idx="16">
                  <c:v>1994.711538</c:v>
                </c:pt>
                <c:pt idx="17">
                  <c:v>1994.711538</c:v>
                </c:pt>
                <c:pt idx="18">
                  <c:v>1995.4326920000001</c:v>
                </c:pt>
                <c:pt idx="19">
                  <c:v>1995.7211540000001</c:v>
                </c:pt>
                <c:pt idx="20">
                  <c:v>1996.1538459999999</c:v>
                </c:pt>
                <c:pt idx="21">
                  <c:v>1996.3461540000001</c:v>
                </c:pt>
                <c:pt idx="22">
                  <c:v>1996.3461540000001</c:v>
                </c:pt>
                <c:pt idx="23">
                  <c:v>1996.4423079999999</c:v>
                </c:pt>
                <c:pt idx="24">
                  <c:v>1996.8269230000001</c:v>
                </c:pt>
                <c:pt idx="25">
                  <c:v>1997.355769</c:v>
                </c:pt>
                <c:pt idx="26">
                  <c:v>1997.4519230000001</c:v>
                </c:pt>
                <c:pt idx="27">
                  <c:v>1997.5480769999999</c:v>
                </c:pt>
                <c:pt idx="28">
                  <c:v>1997.644231</c:v>
                </c:pt>
                <c:pt idx="29">
                  <c:v>1998.894231</c:v>
                </c:pt>
                <c:pt idx="30">
                  <c:v>1999.1346149999999</c:v>
                </c:pt>
                <c:pt idx="31">
                  <c:v>1999.1826920000001</c:v>
                </c:pt>
                <c:pt idx="32">
                  <c:v>1999.4711540000001</c:v>
                </c:pt>
                <c:pt idx="33">
                  <c:v>1999.4711540000001</c:v>
                </c:pt>
                <c:pt idx="34">
                  <c:v>2000.1923079999999</c:v>
                </c:pt>
                <c:pt idx="35">
                  <c:v>2000.6730769999999</c:v>
                </c:pt>
                <c:pt idx="36">
                  <c:v>2000.6730769999999</c:v>
                </c:pt>
                <c:pt idx="37">
                  <c:v>2001.105769</c:v>
                </c:pt>
                <c:pt idx="38">
                  <c:v>2001.2019230000001</c:v>
                </c:pt>
                <c:pt idx="39">
                  <c:v>2001.6826920000001</c:v>
                </c:pt>
                <c:pt idx="40">
                  <c:v>2001.8269230000001</c:v>
                </c:pt>
                <c:pt idx="41">
                  <c:v>2002.4038459999999</c:v>
                </c:pt>
                <c:pt idx="42">
                  <c:v>2002.788462</c:v>
                </c:pt>
                <c:pt idx="43">
                  <c:v>2002.8846149999999</c:v>
                </c:pt>
                <c:pt idx="44">
                  <c:v>2003.413462</c:v>
                </c:pt>
                <c:pt idx="45">
                  <c:v>2003.5096149999999</c:v>
                </c:pt>
                <c:pt idx="46">
                  <c:v>2003.6538459999999</c:v>
                </c:pt>
                <c:pt idx="47">
                  <c:v>2004.8076920000001</c:v>
                </c:pt>
                <c:pt idx="48">
                  <c:v>2004.8076920000001</c:v>
                </c:pt>
                <c:pt idx="49">
                  <c:v>2004.8076920000001</c:v>
                </c:pt>
                <c:pt idx="50">
                  <c:v>2005.7211540000001</c:v>
                </c:pt>
                <c:pt idx="51">
                  <c:v>2005.8173079999999</c:v>
                </c:pt>
                <c:pt idx="52">
                  <c:v>2005.961538</c:v>
                </c:pt>
                <c:pt idx="53">
                  <c:v>2006.0576920000001</c:v>
                </c:pt>
                <c:pt idx="54">
                  <c:v>2006.875</c:v>
                </c:pt>
                <c:pt idx="55">
                  <c:v>2006.875</c:v>
                </c:pt>
                <c:pt idx="56">
                  <c:v>2006.9230769999999</c:v>
                </c:pt>
                <c:pt idx="57">
                  <c:v>2006.9711540000001</c:v>
                </c:pt>
                <c:pt idx="58">
                  <c:v>2006.9711540000001</c:v>
                </c:pt>
                <c:pt idx="59">
                  <c:v>2007.0673079999999</c:v>
                </c:pt>
                <c:pt idx="60">
                  <c:v>2007.644231</c:v>
                </c:pt>
                <c:pt idx="61">
                  <c:v>2007.7403850000001</c:v>
                </c:pt>
                <c:pt idx="62">
                  <c:v>2007.788462</c:v>
                </c:pt>
                <c:pt idx="63">
                  <c:v>2007.836538</c:v>
                </c:pt>
                <c:pt idx="64">
                  <c:v>2007.980769</c:v>
                </c:pt>
                <c:pt idx="65">
                  <c:v>2008.2211540000001</c:v>
                </c:pt>
                <c:pt idx="66">
                  <c:v>2008.461538</c:v>
                </c:pt>
                <c:pt idx="67">
                  <c:v>2009.1826920000001</c:v>
                </c:pt>
                <c:pt idx="68">
                  <c:v>2009.2788459999999</c:v>
                </c:pt>
                <c:pt idx="69">
                  <c:v>2009.663462</c:v>
                </c:pt>
                <c:pt idx="70">
                  <c:v>2009.711538</c:v>
                </c:pt>
                <c:pt idx="71">
                  <c:v>2010.1923079999999</c:v>
                </c:pt>
                <c:pt idx="72">
                  <c:v>2010.3846149999999</c:v>
                </c:pt>
                <c:pt idx="73">
                  <c:v>2011.16</c:v>
                </c:pt>
                <c:pt idx="74">
                  <c:v>2011.32</c:v>
                </c:pt>
                <c:pt idx="75">
                  <c:v>2011.9</c:v>
                </c:pt>
                <c:pt idx="76">
                  <c:v>2012.4</c:v>
                </c:pt>
                <c:pt idx="77">
                  <c:v>2012.41</c:v>
                </c:pt>
                <c:pt idx="78">
                  <c:v>2012.7</c:v>
                </c:pt>
                <c:pt idx="79">
                  <c:v>2012.9</c:v>
                </c:pt>
                <c:pt idx="80">
                  <c:v>2013.4</c:v>
                </c:pt>
                <c:pt idx="81">
                  <c:v>2013.8</c:v>
                </c:pt>
                <c:pt idx="82">
                  <c:v>2014.16</c:v>
                </c:pt>
                <c:pt idx="83">
                  <c:v>2014.5</c:v>
                </c:pt>
                <c:pt idx="84">
                  <c:v>2014.8</c:v>
                </c:pt>
                <c:pt idx="85">
                  <c:v>2014.81</c:v>
                </c:pt>
                <c:pt idx="86">
                  <c:v>2014.82</c:v>
                </c:pt>
                <c:pt idx="87">
                  <c:v>2016.33</c:v>
                </c:pt>
                <c:pt idx="88">
                  <c:v>2016.67</c:v>
                </c:pt>
                <c:pt idx="89">
                  <c:v>2017.5</c:v>
                </c:pt>
                <c:pt idx="90">
                  <c:v>2018.4</c:v>
                </c:pt>
                <c:pt idx="91">
                  <c:v>2018.5</c:v>
                </c:pt>
                <c:pt idx="92">
                  <c:v>2019.3</c:v>
                </c:pt>
                <c:pt idx="93">
                  <c:v>2019.8</c:v>
                </c:pt>
                <c:pt idx="94">
                  <c:v>2020.1</c:v>
                </c:pt>
                <c:pt idx="95">
                  <c:v>2020.9</c:v>
                </c:pt>
                <c:pt idx="96">
                  <c:v>2021.8</c:v>
                </c:pt>
                <c:pt idx="97">
                  <c:v>2021.9</c:v>
                </c:pt>
                <c:pt idx="98">
                  <c:v>2021.9</c:v>
                </c:pt>
              </c:numCache>
              <c:extLst xmlns:c15="http://schemas.microsoft.com/office/drawing/2012/chart"/>
            </c:numRef>
          </c:xVal>
          <c:yVal>
            <c:numRef>
              <c:f>Sheet1!$H$2:$H$100</c:f>
              <c:numCache>
                <c:formatCode>General</c:formatCode>
                <c:ptCount val="99"/>
                <c:pt idx="0">
                  <c:v>2.3082415269999998</c:v>
                </c:pt>
                <c:pt idx="1">
                  <c:v>3.5545223560000001</c:v>
                </c:pt>
                <c:pt idx="2">
                  <c:v>6.0975623519999997</c:v>
                </c:pt>
                <c:pt idx="3">
                  <c:v>29.163775739999998</c:v>
                </c:pt>
                <c:pt idx="4">
                  <c:v>135.7727142</c:v>
                </c:pt>
                <c:pt idx="5">
                  <c:v>273.8419634</c:v>
                </c:pt>
                <c:pt idx="6">
                  <c:v>109.4113811</c:v>
                </c:pt>
                <c:pt idx="7">
                  <c:v>121.8814185</c:v>
                </c:pt>
                <c:pt idx="8">
                  <c:v>1207.9007469999999</c:v>
                </c:pt>
                <c:pt idx="9">
                  <c:v>1207.9007469999999</c:v>
                </c:pt>
                <c:pt idx="10">
                  <c:v>1207.9007469999999</c:v>
                </c:pt>
                <c:pt idx="11">
                  <c:v>3105.900224</c:v>
                </c:pt>
                <c:pt idx="12">
                  <c:v>1113.9738600000001</c:v>
                </c:pt>
                <c:pt idx="13">
                  <c:v>1715.4378959999999</c:v>
                </c:pt>
                <c:pt idx="14">
                  <c:v>3105.900224</c:v>
                </c:pt>
                <c:pt idx="15">
                  <c:v>922.23956510000005</c:v>
                </c:pt>
                <c:pt idx="16">
                  <c:v>1910.9529749999999</c:v>
                </c:pt>
                <c:pt idx="17">
                  <c:v>2788.1266649999998</c:v>
                </c:pt>
                <c:pt idx="18">
                  <c:v>9646.6161990000001</c:v>
                </c:pt>
                <c:pt idx="19">
                  <c:v>3105.900224</c:v>
                </c:pt>
                <c:pt idx="20">
                  <c:v>5473.7032630000003</c:v>
                </c:pt>
                <c:pt idx="21">
                  <c:v>6792.5250699999997</c:v>
                </c:pt>
                <c:pt idx="22">
                  <c:v>3651.7412730000001</c:v>
                </c:pt>
                <c:pt idx="23">
                  <c:v>4293.5102100000004</c:v>
                </c:pt>
                <c:pt idx="24">
                  <c:v>9646.6161990000001</c:v>
                </c:pt>
                <c:pt idx="25">
                  <c:v>5473.7032630000003</c:v>
                </c:pt>
                <c:pt idx="26">
                  <c:v>3554.5223559999999</c:v>
                </c:pt>
                <c:pt idx="27">
                  <c:v>8896.4911279999997</c:v>
                </c:pt>
                <c:pt idx="28">
                  <c:v>7566.6953709999998</c:v>
                </c:pt>
                <c:pt idx="29">
                  <c:v>15261.37803</c:v>
                </c:pt>
                <c:pt idx="30">
                  <c:v>9389.7980100000004</c:v>
                </c:pt>
                <c:pt idx="31">
                  <c:v>6978.3058490000003</c:v>
                </c:pt>
                <c:pt idx="32">
                  <c:v>9389.7980100000004</c:v>
                </c:pt>
                <c:pt idx="33">
                  <c:v>21673.921699999999</c:v>
                </c:pt>
                <c:pt idx="34">
                  <c:v>22266.720099999999</c:v>
                </c:pt>
                <c:pt idx="35">
                  <c:v>28387.359649999999</c:v>
                </c:pt>
                <c:pt idx="36">
                  <c:v>37180.266640000002</c:v>
                </c:pt>
                <c:pt idx="37">
                  <c:v>29163.775740000001</c:v>
                </c:pt>
                <c:pt idx="38">
                  <c:v>42550.655019999998</c:v>
                </c:pt>
                <c:pt idx="39">
                  <c:v>25482.967479999999</c:v>
                </c:pt>
                <c:pt idx="40">
                  <c:v>37180.266640000002</c:v>
                </c:pt>
                <c:pt idx="41">
                  <c:v>55730.604010000003</c:v>
                </c:pt>
                <c:pt idx="42">
                  <c:v>38197.175490000001</c:v>
                </c:pt>
                <c:pt idx="43">
                  <c:v>220673.4069</c:v>
                </c:pt>
                <c:pt idx="44">
                  <c:v>151247.25450000001</c:v>
                </c:pt>
                <c:pt idx="45">
                  <c:v>54246.909370000001</c:v>
                </c:pt>
                <c:pt idx="46">
                  <c:v>106498.5635</c:v>
                </c:pt>
                <c:pt idx="47">
                  <c:v>125214.96890000001</c:v>
                </c:pt>
                <c:pt idx="48">
                  <c:v>106498.5635</c:v>
                </c:pt>
                <c:pt idx="49">
                  <c:v>273841.96340000001</c:v>
                </c:pt>
                <c:pt idx="50">
                  <c:v>232909.65919999999</c:v>
                </c:pt>
                <c:pt idx="51">
                  <c:v>112403.8664</c:v>
                </c:pt>
                <c:pt idx="52">
                  <c:v>305052.78899999999</c:v>
                </c:pt>
                <c:pt idx="53">
                  <c:v>115478.1985</c:v>
                </c:pt>
                <c:pt idx="54">
                  <c:v>378551.52490000002</c:v>
                </c:pt>
                <c:pt idx="55">
                  <c:v>155383.98310000001</c:v>
                </c:pt>
                <c:pt idx="56">
                  <c:v>245824.4069</c:v>
                </c:pt>
                <c:pt idx="57">
                  <c:v>296931.48479999998</c:v>
                </c:pt>
                <c:pt idx="58">
                  <c:v>582941.53469999996</c:v>
                </c:pt>
                <c:pt idx="59">
                  <c:v>151247.25450000001</c:v>
                </c:pt>
                <c:pt idx="60">
                  <c:v>582941.53469999996</c:v>
                </c:pt>
                <c:pt idx="61">
                  <c:v>232909.65919999999</c:v>
                </c:pt>
                <c:pt idx="62">
                  <c:v>805842.18779999996</c:v>
                </c:pt>
                <c:pt idx="63">
                  <c:v>115478.1985</c:v>
                </c:pt>
                <c:pt idx="64">
                  <c:v>509367.52169999998</c:v>
                </c:pt>
                <c:pt idx="65">
                  <c:v>445079.40620000003</c:v>
                </c:pt>
                <c:pt idx="66">
                  <c:v>410469.83799999999</c:v>
                </c:pt>
                <c:pt idx="67">
                  <c:v>457252.66989999998</c:v>
                </c:pt>
                <c:pt idx="68">
                  <c:v>784388.55810000002</c:v>
                </c:pt>
                <c:pt idx="69">
                  <c:v>2308241.5269999998</c:v>
                </c:pt>
                <c:pt idx="70">
                  <c:v>1910952.9750000001</c:v>
                </c:pt>
                <c:pt idx="71">
                  <c:v>410469.83799999999</c:v>
                </c:pt>
                <c:pt idx="72">
                  <c:v>1309747.264</c:v>
                </c:pt>
                <c:pt idx="73">
                  <c:v>1170000</c:v>
                </c:pt>
                <c:pt idx="74">
                  <c:v>2600000</c:v>
                </c:pt>
                <c:pt idx="75">
                  <c:v>1200000</c:v>
                </c:pt>
                <c:pt idx="76">
                  <c:v>2400000</c:v>
                </c:pt>
                <c:pt idx="77">
                  <c:v>2300000</c:v>
                </c:pt>
                <c:pt idx="78">
                  <c:v>2100000</c:v>
                </c:pt>
                <c:pt idx="79">
                  <c:v>1200000</c:v>
                </c:pt>
                <c:pt idx="80">
                  <c:v>5000000</c:v>
                </c:pt>
                <c:pt idx="81">
                  <c:v>4300000</c:v>
                </c:pt>
                <c:pt idx="82">
                  <c:v>4300000</c:v>
                </c:pt>
                <c:pt idx="83">
                  <c:v>4200000</c:v>
                </c:pt>
                <c:pt idx="84">
                  <c:v>2600000</c:v>
                </c:pt>
                <c:pt idx="85">
                  <c:v>3800000</c:v>
                </c:pt>
                <c:pt idx="86">
                  <c:v>5700000</c:v>
                </c:pt>
                <c:pt idx="87">
                  <c:v>7200000</c:v>
                </c:pt>
                <c:pt idx="88">
                  <c:v>8000000</c:v>
                </c:pt>
                <c:pt idx="89">
                  <c:v>19200000</c:v>
                </c:pt>
                <c:pt idx="90">
                  <c:v>8000000</c:v>
                </c:pt>
                <c:pt idx="91">
                  <c:v>21100000</c:v>
                </c:pt>
                <c:pt idx="92">
                  <c:v>8000000</c:v>
                </c:pt>
                <c:pt idx="93">
                  <c:v>39500000</c:v>
                </c:pt>
                <c:pt idx="94">
                  <c:v>30400000</c:v>
                </c:pt>
                <c:pt idx="95">
                  <c:v>16000000</c:v>
                </c:pt>
                <c:pt idx="96">
                  <c:v>57000000</c:v>
                </c:pt>
                <c:pt idx="97">
                  <c:v>58200000</c:v>
                </c:pt>
                <c:pt idx="98">
                  <c:v>55000000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1F6-4108-B398-4D78122EC84B}"/>
            </c:ext>
          </c:extLst>
        </c:ser>
        <c:ser>
          <c:idx val="0"/>
          <c:order val="1"/>
          <c:tx>
            <c:v>Single-Thread Perf. (SPEC-INT × 10³)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2">
                  <a:lumMod val="75000"/>
                  <a:lumOff val="2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1988.6538461499999</c:v>
                </c:pt>
                <c:pt idx="1">
                  <c:v>1989.4711538500001</c:v>
                </c:pt>
                <c:pt idx="2">
                  <c:v>1990.625</c:v>
                </c:pt>
                <c:pt idx="3">
                  <c:v>1992.4038461499999</c:v>
                </c:pt>
                <c:pt idx="4">
                  <c:v>1992.69230769</c:v>
                </c:pt>
                <c:pt idx="5">
                  <c:v>1992.69230769</c:v>
                </c:pt>
                <c:pt idx="6">
                  <c:v>1993.0288461499999</c:v>
                </c:pt>
                <c:pt idx="7">
                  <c:v>1993.4134615400001</c:v>
                </c:pt>
                <c:pt idx="8">
                  <c:v>1994.75961538</c:v>
                </c:pt>
                <c:pt idx="9">
                  <c:v>1994.75961538</c:v>
                </c:pt>
                <c:pt idx="10">
                  <c:v>1995.43269231</c:v>
                </c:pt>
                <c:pt idx="11">
                  <c:v>1995.7211538500001</c:v>
                </c:pt>
                <c:pt idx="12">
                  <c:v>1996.1538461499999</c:v>
                </c:pt>
                <c:pt idx="13">
                  <c:v>1996.1538461499999</c:v>
                </c:pt>
                <c:pt idx="14">
                  <c:v>1996.3461538500001</c:v>
                </c:pt>
                <c:pt idx="15">
                  <c:v>1996.3461538500001</c:v>
                </c:pt>
                <c:pt idx="16">
                  <c:v>1996.875</c:v>
                </c:pt>
                <c:pt idx="17">
                  <c:v>1997.3557692300001</c:v>
                </c:pt>
                <c:pt idx="18">
                  <c:v>1997.4519230799999</c:v>
                </c:pt>
                <c:pt idx="19">
                  <c:v>1997.5961538500001</c:v>
                </c:pt>
                <c:pt idx="20">
                  <c:v>1997.6442307699999</c:v>
                </c:pt>
                <c:pt idx="21">
                  <c:v>1998.8942307699999</c:v>
                </c:pt>
                <c:pt idx="22">
                  <c:v>1999.18269231</c:v>
                </c:pt>
                <c:pt idx="23">
                  <c:v>1999.18269231</c:v>
                </c:pt>
                <c:pt idx="24">
                  <c:v>1999.4711538500001</c:v>
                </c:pt>
                <c:pt idx="25">
                  <c:v>1999.5192307699999</c:v>
                </c:pt>
                <c:pt idx="26">
                  <c:v>2000.19230769</c:v>
                </c:pt>
                <c:pt idx="27">
                  <c:v>2000.6730769200001</c:v>
                </c:pt>
                <c:pt idx="28">
                  <c:v>2001.1057692300001</c:v>
                </c:pt>
                <c:pt idx="29">
                  <c:v>2001.2019230799999</c:v>
                </c:pt>
                <c:pt idx="30">
                  <c:v>2001.68269231</c:v>
                </c:pt>
                <c:pt idx="31">
                  <c:v>2001.7788461499999</c:v>
                </c:pt>
                <c:pt idx="32">
                  <c:v>2002.88461538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83.536254695799997</c:v>
                </c:pt>
                <c:pt idx="1">
                  <c:v>50.0286461058</c:v>
                </c:pt>
                <c:pt idx="2">
                  <c:v>55.730604012699999</c:v>
                </c:pt>
                <c:pt idx="3">
                  <c:v>90.579777594299998</c:v>
                </c:pt>
                <c:pt idx="4">
                  <c:v>177.827941004</c:v>
                </c:pt>
                <c:pt idx="5">
                  <c:v>273.84196342600001</c:v>
                </c:pt>
                <c:pt idx="6">
                  <c:v>321.96784442500001</c:v>
                </c:pt>
                <c:pt idx="7">
                  <c:v>239.27991734299999</c:v>
                </c:pt>
                <c:pt idx="8">
                  <c:v>349.11519371700001</c:v>
                </c:pt>
                <c:pt idx="9">
                  <c:v>598.88543349199995</c:v>
                </c:pt>
                <c:pt idx="10">
                  <c:v>1027.3507681799999</c:v>
                </c:pt>
                <c:pt idx="11">
                  <c:v>410.46983804400003</c:v>
                </c:pt>
                <c:pt idx="12">
                  <c:v>922.23956510400001</c:v>
                </c:pt>
                <c:pt idx="13">
                  <c:v>973.37738090400001</c:v>
                </c:pt>
                <c:pt idx="14">
                  <c:v>667.14271804099997</c:v>
                </c:pt>
                <c:pt idx="15">
                  <c:v>1382.3722273599999</c:v>
                </c:pt>
                <c:pt idx="16">
                  <c:v>1810.5582430300001</c:v>
                </c:pt>
                <c:pt idx="17">
                  <c:v>1274.8783617700001</c:v>
                </c:pt>
                <c:pt idx="18">
                  <c:v>1762.3564405699999</c:v>
                </c:pt>
                <c:pt idx="19">
                  <c:v>827.882590628</c:v>
                </c:pt>
                <c:pt idx="20">
                  <c:v>1459.0242156300001</c:v>
                </c:pt>
                <c:pt idx="21">
                  <c:v>3554.52235561</c:v>
                </c:pt>
                <c:pt idx="22">
                  <c:v>2308.2415267599999</c:v>
                </c:pt>
                <c:pt idx="23">
                  <c:v>1144.4419008</c:v>
                </c:pt>
                <c:pt idx="24">
                  <c:v>2713.8994312099999</c:v>
                </c:pt>
                <c:pt idx="25">
                  <c:v>1860.0784018100001</c:v>
                </c:pt>
                <c:pt idx="26">
                  <c:v>3367.7802830700002</c:v>
                </c:pt>
                <c:pt idx="27">
                  <c:v>4782.8581416500001</c:v>
                </c:pt>
                <c:pt idx="28">
                  <c:v>5473.7032628799998</c:v>
                </c:pt>
                <c:pt idx="29">
                  <c:v>6264.3353665699997</c:v>
                </c:pt>
                <c:pt idx="30">
                  <c:v>4293.5102100800004</c:v>
                </c:pt>
                <c:pt idx="31">
                  <c:v>6264.3353665699997</c:v>
                </c:pt>
                <c:pt idx="32">
                  <c:v>9389.7980104800008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F6-4108-B398-4D78122EC84B}"/>
            </c:ext>
          </c:extLst>
        </c:ser>
        <c:ser>
          <c:idx val="3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dPt>
            <c:idx val="24"/>
            <c:marker>
              <c:symbol val="circle"/>
              <c:size val="8"/>
              <c:spPr>
                <a:solidFill>
                  <a:schemeClr val="accent4">
                    <a:lumMod val="75000"/>
                  </a:schemeClr>
                </a:solidFill>
                <a:ln w="9525">
                  <a:solidFill>
                    <a:schemeClr val="accent1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1F6-4108-B398-4D78122EC84B}"/>
              </c:ext>
            </c:extLst>
          </c:dPt>
          <c:xVal>
            <c:numRef>
              <c:f>Sheet1!$C$2:$C$40</c:f>
              <c:numCache>
                <c:formatCode>General</c:formatCode>
                <c:ptCount val="39"/>
                <c:pt idx="0">
                  <c:v>2008.1730769200001</c:v>
                </c:pt>
                <c:pt idx="1">
                  <c:v>2009.3</c:v>
                </c:pt>
                <c:pt idx="2">
                  <c:v>2009.5</c:v>
                </c:pt>
                <c:pt idx="3">
                  <c:v>2009.7</c:v>
                </c:pt>
                <c:pt idx="4">
                  <c:v>2010.3</c:v>
                </c:pt>
                <c:pt idx="5">
                  <c:v>2010.5</c:v>
                </c:pt>
                <c:pt idx="6">
                  <c:v>2011.16</c:v>
                </c:pt>
                <c:pt idx="7">
                  <c:v>2011.32</c:v>
                </c:pt>
                <c:pt idx="8">
                  <c:v>2011.9</c:v>
                </c:pt>
                <c:pt idx="9">
                  <c:v>2012.4</c:v>
                </c:pt>
                <c:pt idx="10">
                  <c:v>2012.41</c:v>
                </c:pt>
                <c:pt idx="11">
                  <c:v>2012.9</c:v>
                </c:pt>
                <c:pt idx="12">
                  <c:v>2013.8</c:v>
                </c:pt>
                <c:pt idx="13">
                  <c:v>2014.16</c:v>
                </c:pt>
                <c:pt idx="14">
                  <c:v>2014.8</c:v>
                </c:pt>
                <c:pt idx="15">
                  <c:v>2014.81</c:v>
                </c:pt>
                <c:pt idx="16">
                  <c:v>2014.82</c:v>
                </c:pt>
                <c:pt idx="17">
                  <c:v>2016.33</c:v>
                </c:pt>
                <c:pt idx="18">
                  <c:v>2017.58</c:v>
                </c:pt>
                <c:pt idx="19">
                  <c:v>2017.59</c:v>
                </c:pt>
                <c:pt idx="20">
                  <c:v>2019.3</c:v>
                </c:pt>
                <c:pt idx="21">
                  <c:v>2019.8</c:v>
                </c:pt>
                <c:pt idx="22">
                  <c:v>2020.1</c:v>
                </c:pt>
                <c:pt idx="23">
                  <c:v>2020.2</c:v>
                </c:pt>
                <c:pt idx="24">
                  <c:v>2021.3</c:v>
                </c:pt>
                <c:pt idx="25">
                  <c:v>2003.4134615400001</c:v>
                </c:pt>
                <c:pt idx="26">
                  <c:v>2003.50961538</c:v>
                </c:pt>
                <c:pt idx="27">
                  <c:v>2003.6538461499999</c:v>
                </c:pt>
                <c:pt idx="28">
                  <c:v>2004.80769231</c:v>
                </c:pt>
                <c:pt idx="29">
                  <c:v>2004.80769231</c:v>
                </c:pt>
                <c:pt idx="30">
                  <c:v>2004.80769231</c:v>
                </c:pt>
                <c:pt idx="31">
                  <c:v>2005.7692307699999</c:v>
                </c:pt>
                <c:pt idx="32">
                  <c:v>2005.86538462</c:v>
                </c:pt>
                <c:pt idx="33">
                  <c:v>2006.875</c:v>
                </c:pt>
                <c:pt idx="34">
                  <c:v>2006.9230769200001</c:v>
                </c:pt>
                <c:pt idx="35">
                  <c:v>2006.9711538500001</c:v>
                </c:pt>
                <c:pt idx="36">
                  <c:v>2007.06730769</c:v>
                </c:pt>
                <c:pt idx="37">
                  <c:v>2007.7884615400001</c:v>
                </c:pt>
                <c:pt idx="38">
                  <c:v>2007.8365384599999</c:v>
                </c:pt>
              </c:numCache>
            </c:numRef>
          </c:xVal>
          <c:yVal>
            <c:numRef>
              <c:f>Sheet1!$D$2:$D$40</c:f>
              <c:numCache>
                <c:formatCode>General</c:formatCode>
                <c:ptCount val="39"/>
                <c:pt idx="0">
                  <c:v>20535.250264599999</c:v>
                </c:pt>
                <c:pt idx="1">
                  <c:v>36600</c:v>
                </c:pt>
                <c:pt idx="2">
                  <c:v>21100</c:v>
                </c:pt>
                <c:pt idx="3">
                  <c:v>37700</c:v>
                </c:pt>
                <c:pt idx="4">
                  <c:v>42000</c:v>
                </c:pt>
                <c:pt idx="5">
                  <c:v>25800</c:v>
                </c:pt>
                <c:pt idx="6">
                  <c:v>46000.7</c:v>
                </c:pt>
                <c:pt idx="7">
                  <c:v>39000.400000000001</c:v>
                </c:pt>
                <c:pt idx="8">
                  <c:v>33000.6</c:v>
                </c:pt>
                <c:pt idx="9">
                  <c:v>31000.799999999999</c:v>
                </c:pt>
                <c:pt idx="10">
                  <c:v>59000</c:v>
                </c:pt>
                <c:pt idx="11">
                  <c:v>33000.699999999997</c:v>
                </c:pt>
                <c:pt idx="12">
                  <c:v>59000.6</c:v>
                </c:pt>
                <c:pt idx="13">
                  <c:v>59000.9</c:v>
                </c:pt>
                <c:pt idx="14">
                  <c:v>66000.399999999994</c:v>
                </c:pt>
                <c:pt idx="15">
                  <c:v>65000.4</c:v>
                </c:pt>
                <c:pt idx="16">
                  <c:v>66000.100000000006</c:v>
                </c:pt>
                <c:pt idx="17">
                  <c:v>73900.2</c:v>
                </c:pt>
                <c:pt idx="18">
                  <c:v>77900.2</c:v>
                </c:pt>
                <c:pt idx="19">
                  <c:v>83600.3</c:v>
                </c:pt>
                <c:pt idx="20">
                  <c:v>90900.2</c:v>
                </c:pt>
                <c:pt idx="21">
                  <c:v>78300.399999999994</c:v>
                </c:pt>
                <c:pt idx="22">
                  <c:v>99000</c:v>
                </c:pt>
                <c:pt idx="23">
                  <c:v>97200</c:v>
                </c:pt>
                <c:pt idx="24">
                  <c:v>105300</c:v>
                </c:pt>
                <c:pt idx="25">
                  <c:v>10181.5172172</c:v>
                </c:pt>
                <c:pt idx="26">
                  <c:v>11341.944035</c:v>
                </c:pt>
                <c:pt idx="27">
                  <c:v>13335.2143216</c:v>
                </c:pt>
                <c:pt idx="28">
                  <c:v>18938.420273299998</c:v>
                </c:pt>
                <c:pt idx="29">
                  <c:v>16548.170999400001</c:v>
                </c:pt>
                <c:pt idx="30">
                  <c:v>21096.905134100001</c:v>
                </c:pt>
                <c:pt idx="31">
                  <c:v>17000.776188200001</c:v>
                </c:pt>
                <c:pt idx="32">
                  <c:v>21096.905134100001</c:v>
                </c:pt>
                <c:pt idx="33">
                  <c:v>18938.420273299998</c:v>
                </c:pt>
                <c:pt idx="34">
                  <c:v>21096.905134100001</c:v>
                </c:pt>
                <c:pt idx="35">
                  <c:v>35226.946514700001</c:v>
                </c:pt>
                <c:pt idx="36">
                  <c:v>23501.400846100001</c:v>
                </c:pt>
                <c:pt idx="37">
                  <c:v>31622.776601699999</c:v>
                </c:pt>
                <c:pt idx="38">
                  <c:v>14074.6466334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1F6-4108-B398-4D78122EC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4445632"/>
        <c:axId val="1074443968"/>
        <c:extLst/>
      </c:scatterChart>
      <c:valAx>
        <c:axId val="1074445632"/>
        <c:scaling>
          <c:orientation val="minMax"/>
          <c:max val="2023"/>
          <c:min val="19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074443968"/>
        <c:crossesAt val="1"/>
        <c:crossBetween val="midCat"/>
      </c:valAx>
      <c:valAx>
        <c:axId val="10744439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074445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0583398950131231"/>
          <c:y val="0.16504607757363665"/>
          <c:w val="0.37374868766404207"/>
          <c:h val="0.194213181685622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6T06:51:19.6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1109 0 24575,'-59'0'0,"-1"0"-984,-7 0 0,6 0 247,-3 0 737,-8 0 0,13 0 860,5 0-860,19 0 445,18 0-445,0 0 0,3 0 0,-2 0 983,-1 0-566,-11 0-417,-6 0 0,-9 0 0,-19 0 0,2 0 0,-7 0 0,9 0 0,13 4 0,8 0 0,12 1 0,7 1 0,8 0 0,4 1 0,3 3 0,3-1 0,0 1 0,2 1 0,3 0 0,1 1 0,4 4 0,0 6 0,0 6 0,2 10 0,3 17 0,4 19 0,0 18-492,-8-26 0,-1 5 0,2 13 0,1 5 375,-4-19 1,1 3-1,0 0-211,2 0 0,0 0 0,-1 0 0,-2-1 0,0 0 0,-1 0 175,0 0 0,1 0 0,-2-1 153,-1-2 0,-1-1 0,0 1 0,-2 2 0,0 0 0,1-3-440,2 19 1,1-6 439,-3-13 0,-1-6 0,4 32 0,-1-34 983,-6-17-71,0-14-912,0-12 983,0-1 0,0-6 0,2 0-203,0 1-780,1-1 0,-1 1 0,-2 5 0,0 7 0,0 5 0,0 6 0,0-5 0,0-1 0,0 0 0,0-4 0,0-1 0,0-6 0,0-5 0,0 0 0,0 0 0,0-2 0,0 0 0,0 4 0,0 2 0,0 5 0,0 1 0,0-3 0,0 0 0,0-6 0,0 1 0,0-2 0,0 1 0,0 0 0,0-1 0,0 1 0,0-5 0,0-31 0,2 12 0,4-26 0,2 26 0,2 2 0,0 0 0,1 4 0,-3-2 0,1 1 0,-1 2 0,1-1 0,2 2 0,0 0 0,-3-1 0,4 1 0,-6-3 0,5 0 0,-3 3 0,-1-2 0,4 2 0,-1-2 0,1-1 0,0 2 0,0-2 0,1 2 0,0-1 0,0-4 0,0 3 0,0-3 0,0 1 0,0 1 0,1-2 0,-1 2 0,1 1 0,-1-3 0,1-1 0,-1 1 0,0 3 0,0 1 0,0 1 0,0 1 0,1 0 0,-1 3 0,0 0 0,0 0 0,1 0 0,-1 0 0,2 0 0,1-2 0,1-1 0,0 0 0,1 0 0,2 2 0,-1 0 0,3 1 0,-2 0 0,0 0 0,-1 0 0,-5 0 0,0-1 0,0 1 0,-1 0 0,1 0 0,0-2 0,-1-1 0,1-1 0,-1 1 0,1 3 0,4 0 0,1 0 0,5 0 0,5 0 0,1 0 0,5-4 0,-1-1 0,0 1 0,1 0 0,-1 4 0,0 0 0,-2 0 0,-2 0 0,-1 0 0,2-3 0,3-1 0,-3 0 0,-1 0 0,-1 3 0,-2 0 0,2 1 0,-4-3 0,0 0 0,3 0 0,-2 0 0,2 2 0,1 1 0,-3 0 0,-1 0 0,-2-1 0,-2 1 0,3 0 0,4 0 0,-2-2 0,3-2 0,-5 1 0,1 0 0,-1 3 0,0 0 0,4 0 0,2 0 0,4 0 0,7 0 0,2 0 0,-4 0 0,-2 0 0,-7 0 0,1 0 0,3 0 0,0 0 0,1-3 0,0-1 0,-3-1 0,-2 1 0,-5 3 0,0 1 0,0 0 0,-5-1 0,-1 1 0,-4 0 0,3 0 0,1 0 0,0 0 0,0 0 0,-5 0 0,0 0 0,-1 0 0,1 0 0,-1 0 0,0 0 0,-1 0 0,1 0 0,0 0 0,1 0 0,-1 0 0,2 0 0,1 0 0,1 0 0,3 0 0,0 0 0,3 0 0,5 0 0,-3 0 0,3 0 0,1 0 0,-3 0 0,3 0 0,0 0 0,-3 0 0,3 0 0,-4 0 0,-5 0 0,3 0 0,-3 0 0,0 0 0,-2 0 0,-4 0 0,0 0 0,0 0 0,-1 0 0,1 0 0,-1 0 0,1 0 0,-1 0 0,0 0 0,0 0 0,0 0 0,-1 0 0,-1 0 0,-1 0 0,1 0 0,1 0 0,0 0 0,0 0 0,0 0 0,-2 0 0,0 0 0,0 0 0,4 0 0,-3 0 0,5 0 0,-3 0 0,0 0 0,0 0 0,1 0 0,4 0 0,5 0 0,5 0 0,2 0 0,-1 0 0,0 0 0,1 0 0,1 0 0,-2 0 0,0 0 0,-3 0 0,3 0 0,0 0 0,1 0 0,-1 0 0,0 0 0,-5 0 0,-5 0 0,3 0 0,-4 0 0,0 0 0,-2 0 0,-4 0 0,1 0 0,0 0 0,1 0 0,-1 0 0,1 0 0,-1 0 0,0 0 0,-2 0 0,0 0 0,0 0 0,1 0 0,1 0 0,0 0 0,1 0 0,-1 0 0,0 0 0,0 0 0,-3 2 0,-3 6 0,-4 0 0,-2 5 0,0-3 0,0 0 0,0 0 0,0 0 0,-3 1 0,1 0 0,-1 0 0,0 1 0,3 0 0,0 1 0,0-1 0,0 0 0,0 0 0,0 0 0,0-2 0,0 1 0,0 0 0,0 1 0,0 4 0,0 1 0,0 5 0,-3 4 0,-1 2 0,0 5 0,0 0 0,3 1 0,1 0 0,-1 0 0,1 0 0,0-3 0,0-3 0,0 1 0,0-4 0,0 2 0,0 2 0,0-4 0,0 2 0,0 1 0,0-3 0,0 3 0,0-1 0,0 2 0,0 4 0,0 1 0,0-1 0,0-3 0,0-1 0,0-3 0,0-1 0,0-1 0,0-4 0,2-2 0,1-4 0,0 0 0,-1-1 0,-1-1 0,-1-1 0,0 0 0,0 0 0,3 0 0,0 0 0,0 1 0,0 0 0,0 0 0,0 0 0,1 1 0,1-1 0,-2 5 0,1 1 0,1 0 0,-2-1 0,1-4 0,0-2 0,-1-1 0,0 1 0,2-2 0,0-2 0,7-10 0,-3 0 0,6-9 0,-3 2 0,1 0 0,1 1 0,-2 3 0,-1 3 0,-1 0 0,1 3 0,0 0 0,1 0 0,0 0 0,0 0 0,10 0 0,6 0 0,7 0 0,9 0 0,-2 0 0,7 0 0,5 0 0,2 0 0,2 0 0,-2 0 0,-5 0 0,-7 0 0,-2 0 0,-1 0 0,-3 0 0,-1 0 0,-2 0 0,-5 0 0,-1 0 0,-1 0 0,-4 0 0,-6 3 0,4 0 0,-4 0 0,0 0 0,-1-3 0,-6 0 0,0 0 0,-2 0 0,1 0 0,0 0 0,0 2 0,1 1 0,0-1 0,1 0 0,0 1 0,1 0 0,-1 0 0,0 0 0,1 0 0,0 0 0,-1 1 0,5-2 0,1 1 0,1 1 0,-2-1 0,-4 0 0,-1-3 0,1 2 0,-1 2 0,0-1 0,5 4 0,1-3 0,2 3 0,3 0 0,-2-1 0,3 1 0,0-1 0,0 1 0,-1-3 0,1-1 0,-1 0 0,1 1 0,-1-1 0,0 3 0,0-2 0,-4 1 0,-1-1 0,-4-3 0,-1-1 0,0 0 0,-1 0 0,1 0 0,-1 0 0,1 0 0,-1 0 0,1 0 0,-1 0 0,0 2 0,0 1 0,-1 0 0,0-1 0,-1-2 0,0 0 0,0 0 0,-1 0 0,1 0 0,0 0 0,2 0 0,-1 2 0,6 1 0,4 0 0,3 0 0,-1-2 0,-1-1 0,-3 0 0,0 0 0,-1 0 0,-5 0 0,0 0 0,-1 0 0,0 0 0,-3-2 0,3-3 0,-4 0 0,4-2 0,-2 2 0,0-1 0,6-3 0,5-2 0,5-4 0,6-1 0,1 3 0,-3 0 0,-1 2 0,0-1 0,-4 0 0,-2 0 0,-4 4 0,-6 4 0,0-2 0,0 2 0,-1 1 0,1 0 0,-3 0 0,-2-1 0,0 1 0,0-3 0,3 0 0,-1 0 0,0-1 0,0 1 0,4 0 0,7 0 0,5-3 0,5 1 0,2 3 0,1-3 0,0 3 0,-4 0 0,-1-2 0,-1 1 0,-2 1 0,2 1 0,-5 3 0,1 1 0,0 0 0,-1 0 0,1-1 0,-5 1 0,3 0 0,-4 0 0,1 0 0,-2 0 0,-4 0 0,0 0 0,-1 0 0,0 0 0,0 3 0,-2 3 0,-2 0 0,-3 1 0,-3 4 0,0-2 0,1 6 0,2-3 0,3 0 0,4 4 0,5 6 0,2 1 0,6 10 0,5-1 0,1 1 0,1 3 0,-7-10 0,-1-1 0,-4-5 0,-1-6 0,-2 0 0,-4-1 0,-1-3 0,-1-4 0,-1-3 0,-1-3 0,-1 0 0,1 0 0,0 0 0,1 0 0,1 0 0,0 0 0,5 0 0,7 0 0,12 0 0,7 0 0,6 0 0,7 0 0,2 0 0,-3 0 0,-5 0 0,-7 0 0,-5 0 0,3 0 0,-5 0 0,-3 0 0,-7 0 0,-5 0 0,-5 0 0,-1 0 0,-1 0 0,-1 0 0,0 0 0,-1 0 0,0 0 0,0 0 0,0 0 0,-2 3 0,-1 0 0,1 0 0,0 0 0,2-3 0,1 0 0,0 0 0,1 3 0,-1 0 0,-1 0 0,0 0 0,3-3 0,2 0 0,5 0 0,1 0 0,0 0 0,1 2 0,1 1 0,-1 0 0,0 0 0,1-2 0,-5-1 0,3 0 0,-3 0 0,0 2 0,-2 1 0,-4 1 0,5-2 0,0 1 0,0 1 0,4-1 0,-3 0 0,4-3 0,0 3 0,0 0 0,0 0 0,-4 0 0,-2-3 0,-5 0 0,0 0 0,0 3 0,1 0 0,-2 1 0,-1-2 0,1-2 0,0 0 0,1 0 0,0 0 0,1 0 0,-1 0 0,0 0 0,1 0 0,0 0 0,3 0 0,2 0 0,4 0 0,4 0 0,3 0 0,4 0 0,-3 0 0,-2 0 0,1 0 0,0 0 0,5 4 0,-5 0 0,-1 1 0,0-2 0,-3-2 0,3-1 0,-5 0 0,-5 0 0,-1 0 0,0 0 0,1 0 0,0 0 0,-2 0 0,-5 0 0,-1 0 0,1 0 0,1 0 0,0 0 0,-2 0 0,0 0 0,1 0 0,0 2 0,6 1 0,5 1 0,6-2 0,5-1 0,1-1 0,1 0 0,-1 0 0,0 3 0,-5 2 0,-6-1 0,-6 0 0,-5-4 0,0 0 0,1 0 0,-2 0 0,-2-2 0,-3-7 0,-3 1 0,-2-7 0,-1 5 0,0 1 0,0-1 0,-2 0 0,-1 0 0,0 0 0,1-1 0,-1 3 0,0-4 0,-1 4 0,1-3 0,3-3 0,0-3 0,3 0 0,3 0 0,3 4 0,1 1 0,-1 2 0,-3 1 0,-3 1 0,0 0 0,4-4 0,-1 0 0,8-2 0,-5 3 0,3-5 0,6-7 0,3-6 0,6-6 0,-3 5 0,-4 7 0,-2 5 0,-6 5 0,-2 0 0,-4 1 0,-3 1 0,-3-2 0,3-10 0,2-7 0,4-13 0,1-3 0,1-17 0,2-19 0,0-7 0,0-3 0,-2 14 0,0 15 0,-4 13 0,-2 14 0,0 10 0,0 5 0,-1 1 0,0 2 0,-4 5 0,-2 1 0,-1-2 0,0-2 0,0 1 0,2-6 0,1-9 0,0-14 0,0-6 0,0-5 0,0 5 0,0 6 0,0 7 0,0 12 0,0 8 0,0 5 0,0 1 0,0 1 0,0-3 0,0-2 0,0-8 0,2 1 0,0 1 0,4 4 0,2 5 0,1 2 0,3 2 0,-1 5 0,0 2 0,0 1 0,-1-1 0,2 1 0,0 0 0,0 0 0,0 0 0,0 0 0,1 0 0,-1 0 0,2 0 0,1 0 0,4 0 0,5 0 0,5 0 0,3 0 0,1 0 0,-3 0 0,-1 0 0,-4 0 0,-5 0 0,-2 0 0,-4 0 0,-1 0 0,0 0 0,-2 0 0,1 0 0,-1 3 0,2 4 0,2 5 0,0 1 0,0-2 0,-2-2 0,-3-1 0,1 3 0,-1 1 0,-1-2 0,-1 0 0,-2-3 0,3-3 0,-3 2 0,2-2 0,1 2 0,0 0 0,0 0 0,0 0 0,0 1 0,1 1 0,1-2 0,-2 3 0,0-1 0,-4 1 0,1-1 0,0 0 0,-3 0 0,3-1 0,-3 2 0,3 0 0,0 0 0,-1 2 0,2 0 0,1-2 0,1-1 0,0-2 0,-2 1 0,0 1 0,-1 2 0,-1 1 0,-2 0 0,-2-1 0,-1 0 0,0 0 0,0 1 0,0 1 0,0 0 0,0 5 0,0 6 0,0 1 0,0 4 0,0-1 0,0 2 0,0 4 0,0-4 0,0-2 0,0-5 0,0-2 0,0 1 0,0-1 0,0 1 0,0-1 0,0-2 0,0-4 0,0-1 0,0-1 0,0 0 0,0-2 0,0 1 0,0 0 0,0-1 0,0 2 0,-3-1 0,0 1 0,-1 0 0,1 1 0,0-1 0,0 5 0,-4 6 0,-1 1 0,4-2 0,0-3 0,4-4 0,-3 5 0,-1 0 0,0 0 0,0-2 0,3-4 0,0 0 0,1-2 0,0-1 0,0 0 0,0 5 0,0 1 0,0 5 0,0 6 0,0-4 0,0 4 0,0-5 0,0-6 0,0-2 0,0-4 0,0 4 0,0 6 0,0 7 0,0 0 0,0 1 0,0-5 0,0-5 0,0-2 0,2-7 0,2-1 0,5-4 0,-2-2 0,4-1 0,-3-2 0,1 0 0,4 0 0,-2 0 0,4 0 0,-4 0 0,2 0 0,-1 0 0,0 0 0,0 0 0,0 0 0,-2 0 0,4 0 0,2 0 0,2 0 0,2 0 0,-1 0 0,0 0 0,2 0 0,-2 0 0,0 0 0,-2 0 0,1 0 0,0 0 0,1 0 0,-2 0 0,-5 0 0,0 0 0,-1 0 0,0 0 0,5 0 0,7 0 0,13 0 0,5 0 0,8 0 0,6 0 0,1 5 0,2 1 0,-7 3 0,-8-1 0,-9-4 0,-7 0 0,-6-3 0,-6 2 0,-1 0 0,-1 0 0,-1 0 0,-1-2 0,0-1 0,5 0 0,12 0 0,2 0 0,3 0 0,-2 0 0,-7 0 0,5 0 0,-5 0 0,-4 0 0,-2 0 0,-4 0 0,0 0 0,-2 0 0,-2 0 0,1 0 0,-1 3 0,0 0 0,7 0 0,3 0 0,10-3 0,7 0 0,1 0 0,1 0 0,-3 3 0,-5 1 0,-2 0 0,-4 0 0,-4-3 0,-3-1 0,-4 0 0,-1 0 0,-1 0 0,-1 0 0,-2 0 0,0 0 0,1 0 0,1 0 0,0 0 0,1 0 0,-1 0 0,5 0 0,5 0 0,2 0 0,4 0 0,-4 0 0,-3 0 0,-2 0 0,-4 0 0,-1 0 0,0 0 0,-1 0 0,0 0 0,-2 0 0,4 0 0,5-3 0,4-3 0,5-6 0,-4 0 0,0 0 0,-1 4 0,-5 3 0,-1 1 0,-6 1 0,-1 0 0,-4-2 0,-1-5 0,1 2 0,4-8 0,3 2 0,5-4 0,8-4 0,1 2 0,6-1 0,-5 4 0,-5 3 0,-4 0 0,-6 4 0,0 3 0,-3 1 0,-1 3 0,-2 0 0,5-2 0,-2 2 0,5 0 0,-3 0 0,-2 0 0,-1 0 0,-1-1 0,1 2 0,2 1 0,1 0 0,-1 1 0,2 0 0,4 0 0,6 4 0,6 4 0,4 5 0,0 3 0,1-3 0,-1-1 0,-4-1 0,-2-3 0,-5 1 0,-6-2 0,0-1 0,-6 0 0,1 0 0,-2-2 0,-2 2 0,0 6 0,1-3 0,1 6 0,2-4 0,1 1 0,1 1 0,-1-1 0,0 0 0,1 1 0,-1-1 0,0 0 0,0 1 0,1-1 0,-1 0 0,-1-2 0,-2-2 0,-2-3 0,-1-1 0,2 3 0,-1 2 0,4 2 0,-2 0 0,0 1 0,0 0 0,0 1 0,1-1 0,2 1 0,0-1 0,1-2 0,-3 0 0,-1-4 0,-2 0 0,-1 0 0,5-3 0,-2 0 0,4-2 0,1 2 0,1 1 0,0-1 0,0 0 0,-3 0 0,0 0 0,1 0 0,-1-3 0,0 0 0,-2 0 0,-1 0 0,1 0 0,4 0 0,4 0 0,1 0 0,2 0 0,-2 0 0,-2 0 0,1 0 0,-5 0 0,-1 0 0,-1 0 0,-1 0 0,-1 0 0,1 0 0,3 0 0,6 0 0,5 0 0,2 0 0,0 0 0,-2 0 0,0 0 0,-1 0 0,-4 0 0,4 0 0,-5 0 0,1-2 0,-1-1 0,-5-1 0,-1 1 0,-1 3 0,-1 0 0,-1 0 0,2 0 0,-1 0 0,1 0 0,1 0 0,3 0 0,2 0 0,5-3 0,4-1 0,2-1 0,1 1 0,-1 3 0,1 1 0,-4-1 0,-1 1 0,-2 0 0,-3 0 0,0 0 0,-2 0 0,-3 0 0,-1 0 0,-1 0 0,1 0 0,-1 0 0,0 0 0,-1 0 0,1 0 0,0 0 0,0 0 0,1-3 0,0 0 0,6-1 0,2 1 0,9 3 0,1 0 0,0 0 0,-1 0 0,-5 0 0,0 0 0,-1 0 0,-1 0 0,0 0 0,5 0 0,-4 0 0,4 0 0,-5 0 0,1 0 0,-1 0 0,-3 0 0,2 0 0,-3 0 0,4 0 0,0 0 0,-4 0 0,-2 0 0,-4 0 0,-1 0 0,1 0 0,-1 0 0,0 0 0,1 0 0,3 0 0,10 0 0,8 0 0,11 0 0,12 0 0,1 0 0,6 0 0,-7 0 0,-4 0 0,-6 0 0,-9 0 0,-7 0 0,-11 0 0,-2 0 0,-5 0 0,-1 0 0,-1 0 0,-1 0 0,-1 0 0,0 0 0,1 0 0,1 0 0,4 0 0,6 0 0,6 0 0,4 0 0,2 0 0,1 0 0,0 0 0,0 0 0,0 4 0,-4 0 0,-1 0 0,-5 0 0,0 0 0,4 0 0,-3 1 0,2-1 0,-3-4 0,0 0 0,4 0 0,-4 3 0,4 0 0,-5 1 0,1-2 0,-2-2 0,1 0 0,0 0 0,-5 0 0,-1 0 0,-5 0 0,-1 0 0,0 0 0,0 0 0,0 0 0,1 0 0,-1 0 0,0 0 0,0 0 0,5 0 0,6 0 0,5 0 0,12 0 0,9 0 0,9 0 0,7 0 0,-6 0 0,-8 0 0,-13 0 0,-13 0 0,-7 0 0,-4 0 0,-1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63A10-EFB1-4E48-8E43-FD1864D4405F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25E3-4786-1C4B-8883-D531D08FD01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9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69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5CC8-91C3-4EA4-94B3-B42911C2B7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86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75CC8-91C3-4EA4-94B3-B42911C2B7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23145-AE6B-AC40-2B61-FD0E13F6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84451-00DD-58CB-1E1F-C6D531CAC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77E69-B102-0ADF-B0C4-A9EAC4E95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317FC-0CC7-8D33-4177-8D570C9D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780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B7E0C-4658-0169-6EE8-82A36708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70084-0B4A-0E91-E4A4-A752C67F3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DF3DA-312B-4ADE-A32F-95C50E6B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5DD3-E144-89D3-89A9-149DFDEFC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888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932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219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622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622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632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4207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59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867F-9F93-18DF-BEE6-7B677006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9E053-B589-191B-C92E-C3186E6A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C79E8-1DD6-98A3-83C2-7E4734917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490AB-DE4C-14F0-B8CF-78EB1ACC7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BD59-943F-8341-9174-A15315CE283B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1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307F-35C8-5849-2F62-717056A8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23E99-9BFD-8FCB-457E-320F6E12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71EB4-CDA2-94F9-0FCF-7A0C6B15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776A-39F0-3F43-A9FD-45BB756F84FB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50ED7-0A8B-DBA9-2818-37D39EEC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C2E3B-5C1D-ACE6-FD11-1E966F72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634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E528-4692-3F50-E90E-14DE0050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F04AF-0B7F-041F-C98F-BF732837E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BC3A-8AA3-C73E-5DBE-B87FF4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413A-9DE1-1344-B36C-EC03C1B6A71B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1697-937D-7A7A-9234-E6C495F8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6F52-7232-63B5-80A3-65FA303C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0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532A9-CC09-378C-372E-84AD746AE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9C2D-8B97-DA4B-254F-EAD751FEE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1250-EDA1-E3D5-806B-A2977CC2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789-C887-9046-B9DC-348486F56D60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A414-B45C-91FA-980B-2BEAB0BC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8CED-0671-079A-E8E1-A95547A2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514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FBCB-2C4B-E383-657D-E0753AFB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8AB0-1735-CEB4-DA55-35376148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AA4B-2EF9-D06A-D087-DC55A43D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67E3-37CF-5C4E-BA18-C8FD9C13BECA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DBB1-A1B5-17A3-31E7-7D3E3E1E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9C6B-6E6E-A61E-9FB5-1A1C79C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79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4E71-51E8-D4BF-2EA5-D9FABAB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FE620-3B9B-7EA4-BE25-B1B4D29A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3D7-BBCD-C6E1-EA29-B8E895C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D7D8-1E4E-D643-B214-80A160D00FBB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22D7-6B55-64D0-9ADD-B07E1B6D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4543-E148-08AF-A07A-79B893A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515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9C27-E8D0-E42F-FEFA-9310A04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F1B6-CEB8-4447-0984-0ED9BE8BA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1A55-90C4-8A82-70C4-7EB80527D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A52C7-A03C-0A82-A3FF-C5585F1D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BC64-FACD-164F-B6C3-2A8B5EA7E7F6}" type="datetime1">
              <a:rPr lang="en-US" smtClean="0"/>
              <a:t>8/7/25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50CB-F5B2-9757-7C4B-571452F2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6B78-3E40-4C18-7568-E08192CE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415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2970-7EC5-90CB-C745-7D0888D2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A0D9-4AC5-B87D-7FC9-ACADDEBA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F83D-C72D-918B-B823-526A2FA17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ADD41-4B50-EE07-55C2-5EF6CA24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4A795-D748-157F-CF32-7584CA1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3D88F-2887-2D29-60AB-81B564A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72F-D87B-434E-B3E7-7732796AAE8D}" type="datetime1">
              <a:rPr lang="en-US" smtClean="0"/>
              <a:t>8/7/25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7A321-D9E6-B9FF-A737-3859F48E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B26BF-71DC-8FB5-F086-C7189227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987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C66E-F385-880A-EDDC-EC5E7BE9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CBB21-6988-7121-98F9-240C89C9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1AFE-3C25-794E-88F9-52044E03DD03}" type="datetime1">
              <a:rPr lang="en-US" smtClean="0"/>
              <a:t>8/7/25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38E30-B9DA-3252-6145-D61FA5FB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42D1A-4ED7-CDDF-FFAD-2EE82F0F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19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86142-8BC4-3B9C-B8B2-39F5A39D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8F47-E0F3-BE4B-AB36-A5DD9A6D8280}" type="datetime1">
              <a:rPr lang="en-US" smtClean="0"/>
              <a:t>8/7/25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4CDF-88C8-18C9-7501-63828BCF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36A3-79AF-5833-923E-7D03AFF2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146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645-35E4-55CD-8942-126FD1EC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37F6-6094-BE34-5497-6FC87E32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0356-7C5B-FB75-EADC-27C9B3E12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50702-7E13-FBA2-3FA4-24F4AC7B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95D-2ECB-8642-9037-A17DB84A4807}" type="datetime1">
              <a:rPr lang="en-US" smtClean="0"/>
              <a:t>8/7/25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DE7B0-D8CE-6B14-9CBD-94BC255F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CE93-3060-7684-918C-C94B72EF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73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7999-70E3-D301-A12B-7DDA0FA2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106C8-C524-5FB3-71DD-A4D4FDB0D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7861-4807-F7CF-BCB7-46832E22F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0495-F4EC-6623-3804-5CCE8F5E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EED4-E651-C740-8D67-28864251474D}" type="datetime1">
              <a:rPr lang="en-US" smtClean="0"/>
              <a:t>8/7/25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C55A-403C-4CC0-993B-C5404A99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1316-ECD6-FDC6-0C10-E866057B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309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A8B19-B245-B636-E57B-36764D60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BAE1-6B41-183F-1244-A1EF64B4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CF90-BBC6-3951-2CC4-B3EBE658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95D33-10BF-174C-ABC8-B15BDAEAB7D7}" type="datetime1">
              <a:rPr lang="en-US" smtClean="0"/>
              <a:t>8/7/25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F95-4BB7-A920-DD4F-414ED4F6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08-AB0F-8564-CC19-6F3B0F977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81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8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d.com/en/products/processors/desktops/ryzen/9000-series/amd-ryzen-9-9950x3d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m5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89-3F24-74FF-6707-C6D10D84D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88" y="537298"/>
            <a:ext cx="9434623" cy="371013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Computer</a:t>
            </a:r>
            <a:r>
              <a:rPr lang="zh-CN" altLang="en-US" sz="7200" dirty="0"/>
              <a:t> </a:t>
            </a:r>
            <a:r>
              <a:rPr lang="en-US" altLang="zh-CN" sz="7200" dirty="0"/>
              <a:t>Architecture</a:t>
            </a:r>
            <a:br>
              <a:rPr lang="en-US" altLang="zh-CN" sz="7200" dirty="0"/>
            </a:br>
            <a:br>
              <a:rPr lang="en-US" altLang="zh-CN" dirty="0"/>
            </a:br>
            <a:r>
              <a:rPr lang="en-US" altLang="zh-CN" sz="4000" dirty="0"/>
              <a:t>W3D1: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Real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12AB-E858-7A84-EDC7-F0D11FBDA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088" y="4664940"/>
            <a:ext cx="9144000" cy="1655762"/>
          </a:xfrm>
        </p:spPr>
        <p:txBody>
          <a:bodyPr/>
          <a:lstStyle/>
          <a:p>
            <a:r>
              <a:rPr lang="en-US" altLang="zh-CN" dirty="0"/>
              <a:t>Jian</a:t>
            </a:r>
            <a:r>
              <a:rPr lang="zh-CN" altLang="en-US" dirty="0"/>
              <a:t> </a:t>
            </a:r>
            <a:r>
              <a:rPr lang="en-US" altLang="zh-CN" dirty="0"/>
              <a:t>Weng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r>
              <a:rPr lang="en-US" altLang="zh-CN" dirty="0"/>
              <a:t>CEMSE,</a:t>
            </a:r>
            <a:r>
              <a:rPr lang="zh-CN" altLang="en-US" dirty="0"/>
              <a:t> </a:t>
            </a:r>
            <a:r>
              <a:rPr lang="en-US" altLang="zh-CN" dirty="0"/>
              <a:t>KAUST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F0EDC-3CC7-ABBC-01E5-50C29F57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873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51289-6D0B-2485-E5FB-07E479E2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10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96748-B6F4-7B9D-08BA-BBA1A968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7" y="106364"/>
            <a:ext cx="11524186" cy="64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897DD-C39F-84C4-E3FF-C78B5CA6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11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67EE6-D05E-48A4-4A6D-85608646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53" y="101379"/>
            <a:ext cx="11478294" cy="64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6047-EA4B-59F1-C9D4-46EAA09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12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FF5C-41DB-D802-F79C-F7822765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23586"/>
            <a:ext cx="11531600" cy="64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C44FE-5929-DFC9-D35E-19B506F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13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14729-3E45-F068-5210-04BB7B79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50784"/>
            <a:ext cx="11398251" cy="6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7A1C-B6CA-550D-1345-F6D200CD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05529"/>
            <a:ext cx="10515600" cy="1119729"/>
          </a:xfrm>
        </p:spPr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Amdahl’s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FAA72-20F0-3664-4335-EF0C24A0B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8628"/>
            <a:ext cx="10515600" cy="286294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speedup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earn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optimizing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dominated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original</a:t>
            </a:r>
            <a:r>
              <a:rPr lang="zh-CN" altLang="en-US" sz="3200" dirty="0"/>
              <a:t> </a:t>
            </a:r>
            <a:r>
              <a:rPr lang="en-US" altLang="zh-CN" sz="3200" dirty="0"/>
              <a:t>%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</a:p>
          <a:p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👉🏻</a:t>
            </a:r>
            <a:r>
              <a:rPr lang="zh-CN" altLang="en-US" sz="3200" dirty="0"/>
              <a:t> </a:t>
            </a:r>
            <a:r>
              <a:rPr lang="en-US" altLang="zh-CN" sz="3200" dirty="0"/>
              <a:t>Optimize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most</a:t>
            </a:r>
            <a:r>
              <a:rPr lang="zh-CN" altLang="en-US" sz="3200" dirty="0"/>
              <a:t> </a:t>
            </a:r>
            <a:r>
              <a:rPr lang="en-US" altLang="zh-CN" sz="3200" dirty="0"/>
              <a:t>critical</a:t>
            </a:r>
            <a:r>
              <a:rPr lang="zh-CN" altLang="en-US" sz="3200" dirty="0"/>
              <a:t> </a:t>
            </a:r>
            <a:r>
              <a:rPr lang="en-US" altLang="zh-CN" sz="3200" dirty="0"/>
              <a:t>portion</a:t>
            </a:r>
            <a:r>
              <a:rPr lang="zh-CN" altLang="en-US" sz="3200" dirty="0"/>
              <a:t> </a:t>
            </a:r>
            <a:r>
              <a:rPr lang="en-US" altLang="zh-CN" sz="3200" dirty="0"/>
              <a:t>first!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C2E29-814C-121F-D315-BCC17713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14</a:t>
            </a:fld>
            <a:endParaRPr lang="en-CN"/>
          </a:p>
        </p:txBody>
      </p:sp>
      <p:sp>
        <p:nvSpPr>
          <p:cNvPr id="6" name="AutoShape 2" descr="{\displaystyle {\text{Speedup}}_{\text{overall}}={\frac {1}{(1-{\text{time}}_{\text{optimized}})+{\frac {{\text{time}}_{\text{optimized}}}{{\text{speedup}}_{\text{optimized}}}}}}}">
            <a:extLst>
              <a:ext uri="{FF2B5EF4-FFF2-40B4-BE49-F238E27FC236}">
                <a16:creationId xmlns:a16="http://schemas.microsoft.com/office/drawing/2014/main" id="{7DA3B315-BF77-77DD-C841-EDF00B52CA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AutoShape 4" descr="{\displaystyle {\text{Speedup}}_{\text{overall}}={\frac {1}{(1-{\text{time}}_{\text{optimized}})+{\frac {{\text{time}}_{\text{optimized}}}{{\text{speedup}}_{\text{optimized}}}}}}}">
            <a:extLst>
              <a:ext uri="{FF2B5EF4-FFF2-40B4-BE49-F238E27FC236}">
                <a16:creationId xmlns:a16="http://schemas.microsoft.com/office/drawing/2014/main" id="{F39CC16D-B067-4D3B-5304-6ABC37842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3A5C9-E0D7-44DE-A41A-3AEDF3D3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" t="1817" b="1"/>
          <a:stretch/>
        </p:blipFill>
        <p:spPr>
          <a:xfrm>
            <a:off x="1904142" y="1475631"/>
            <a:ext cx="8078914" cy="13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5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8E0E-CCB0-BE29-0F46-C1DC7321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-7140"/>
            <a:ext cx="10515600" cy="86752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system,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memory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access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60%,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while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computation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10%.</a:t>
                </a:r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make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computation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million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×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faster?</a:t>
                </a:r>
              </a:p>
              <a:p>
                <a:pPr lvl="2"/>
                <a:r>
                  <a:rPr lang="en-US" altLang="zh-CN" sz="2800" dirty="0"/>
                  <a:t>Execution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Time: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1−10%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1,000,000</m:t>
                        </m:r>
                      </m:den>
                    </m:f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endParaRPr lang="en-US" altLang="zh-CN" sz="2800" dirty="0"/>
              </a:p>
              <a:p>
                <a:pPr lvl="2"/>
                <a:endParaRPr lang="en-US" altLang="zh-CN" sz="3200" dirty="0"/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halve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memory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access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1−60%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60%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40%+30%=70%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  <a:blipFill>
                <a:blip r:embed="rId3"/>
                <a:stretch>
                  <a:fillRect l="-1323" t="-30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A59E9-6C06-66F2-5453-F81D909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15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06431-A7A4-E150-1DF6-7C1AC8D9EB3C}"/>
              </a:ext>
            </a:extLst>
          </p:cNvPr>
          <p:cNvSpPr txBox="1"/>
          <p:nvPr/>
        </p:nvSpPr>
        <p:spPr>
          <a:xfrm>
            <a:off x="3211285" y="3795821"/>
            <a:ext cx="302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original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excluded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93016-E13E-E77C-E38A-FD0C2EF83418}"/>
              </a:ext>
            </a:extLst>
          </p:cNvPr>
          <p:cNvSpPr/>
          <p:nvPr/>
        </p:nvSpPr>
        <p:spPr>
          <a:xfrm>
            <a:off x="4169229" y="3287486"/>
            <a:ext cx="1741714" cy="55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BF943-65BB-D85E-C928-D75DE9108590}"/>
              </a:ext>
            </a:extLst>
          </p:cNvPr>
          <p:cNvSpPr txBox="1"/>
          <p:nvPr/>
        </p:nvSpPr>
        <p:spPr>
          <a:xfrm>
            <a:off x="6351812" y="3997649"/>
            <a:ext cx="271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execution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08546-2423-6EBE-E996-8CBE2E3935E5}"/>
              </a:ext>
            </a:extLst>
          </p:cNvPr>
          <p:cNvSpPr/>
          <p:nvPr/>
        </p:nvSpPr>
        <p:spPr>
          <a:xfrm>
            <a:off x="6215744" y="3238492"/>
            <a:ext cx="1306286" cy="72253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/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blipFill>
                <a:blip r:embed="rId4"/>
                <a:stretch>
                  <a:fillRect l="-3008" b="-1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/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Speedup: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𝐸𝑥𝑒𝑐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blipFill>
                <a:blip r:embed="rId5"/>
                <a:stretch>
                  <a:fillRect l="-4301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8E0E-CCB0-BE29-0F46-C1DC7321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-7140"/>
            <a:ext cx="10515600" cy="86752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system,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memory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access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60%,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while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computation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occupies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10%.</a:t>
                </a:r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make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computation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million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×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faster?</a:t>
                </a:r>
              </a:p>
              <a:p>
                <a:pPr lvl="2"/>
                <a:r>
                  <a:rPr lang="en-US" altLang="zh-CN" sz="2800" dirty="0"/>
                  <a:t>Execution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Time: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1−10%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1,000,000</m:t>
                        </m:r>
                      </m:den>
                    </m:f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endParaRPr lang="en-US" altLang="zh-CN" sz="2800" dirty="0"/>
              </a:p>
              <a:p>
                <a:pPr lvl="2"/>
                <a:endParaRPr lang="en-US" altLang="zh-CN" sz="3200" dirty="0"/>
              </a:p>
              <a:p>
                <a:pPr lvl="1"/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halve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memory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access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what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get?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1−60%</m:t>
                        </m:r>
                      </m:e>
                    </m:d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60%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40%+30%=70%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84C42-311C-C828-38BB-A21E4836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86" y="1690688"/>
                <a:ext cx="11495314" cy="4486275"/>
              </a:xfrm>
              <a:blipFill>
                <a:blip r:embed="rId3"/>
                <a:stretch>
                  <a:fillRect l="-1323" t="-30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A59E9-6C06-66F2-5453-F81D909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16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06431-A7A4-E150-1DF6-7C1AC8D9EB3C}"/>
              </a:ext>
            </a:extLst>
          </p:cNvPr>
          <p:cNvSpPr txBox="1"/>
          <p:nvPr/>
        </p:nvSpPr>
        <p:spPr>
          <a:xfrm>
            <a:off x="3211285" y="3795821"/>
            <a:ext cx="302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original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optimized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excluded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93016-E13E-E77C-E38A-FD0C2EF83418}"/>
              </a:ext>
            </a:extLst>
          </p:cNvPr>
          <p:cNvSpPr/>
          <p:nvPr/>
        </p:nvSpPr>
        <p:spPr>
          <a:xfrm>
            <a:off x="4169229" y="3287486"/>
            <a:ext cx="1741714" cy="555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BF943-65BB-D85E-C928-D75DE9108590}"/>
              </a:ext>
            </a:extLst>
          </p:cNvPr>
          <p:cNvSpPr txBox="1"/>
          <p:nvPr/>
        </p:nvSpPr>
        <p:spPr>
          <a:xfrm>
            <a:off x="6351812" y="3997649"/>
            <a:ext cx="271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execution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08546-2423-6EBE-E996-8CBE2E3935E5}"/>
              </a:ext>
            </a:extLst>
          </p:cNvPr>
          <p:cNvSpPr/>
          <p:nvPr/>
        </p:nvSpPr>
        <p:spPr>
          <a:xfrm>
            <a:off x="6215744" y="3238492"/>
            <a:ext cx="1306286" cy="722539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/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1DA4C-0D7D-8E32-6E64-A553DFB6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3" y="928969"/>
                <a:ext cx="5045612" cy="806439"/>
              </a:xfrm>
              <a:prstGeom prst="rect">
                <a:avLst/>
              </a:prstGeom>
              <a:blipFill>
                <a:blip r:embed="rId4"/>
                <a:stretch>
                  <a:fillRect l="-3008" b="-1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/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Speedup: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𝐸𝑥𝑒𝑐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C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5E815-52BB-2748-C11A-6EBCCC48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21" y="955335"/>
                <a:ext cx="3529428" cy="790345"/>
              </a:xfrm>
              <a:prstGeom prst="rect">
                <a:avLst/>
              </a:prstGeom>
              <a:blipFill>
                <a:blip r:embed="rId5"/>
                <a:stretch>
                  <a:fillRect l="-4301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8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9F32-85D5-8B8D-BE62-D870C498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5" y="101456"/>
            <a:ext cx="11303857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Multi-core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[1]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ADADB-7DAF-87AE-A8E6-7E3B2AAA6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741" y="1803854"/>
                <a:ext cx="10235391" cy="423656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Quiz: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What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if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of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program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is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parallelizable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and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have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cores?</a:t>
                </a:r>
              </a:p>
              <a:p>
                <a:pPr lvl="1"/>
                <a:r>
                  <a:rPr lang="en-US" altLang="zh-CN" sz="3200" dirty="0"/>
                  <a:t>Execution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%)+</m:t>
                    </m:r>
                    <m:f>
                      <m:f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CN" sz="3200" dirty="0"/>
              </a:p>
              <a:p>
                <a:pPr lvl="1"/>
                <a:endParaRPr lang="en-CN" sz="3200" dirty="0"/>
              </a:p>
              <a:p>
                <a:r>
                  <a:rPr lang="en-US" altLang="zh-CN" sz="3600" dirty="0"/>
                  <a:t>Goal: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Under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fixed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budget,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how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can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best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balance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relation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b/t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core#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and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single-core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power?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[1]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ADADB-7DAF-87AE-A8E6-7E3B2AAA6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741" y="1803854"/>
                <a:ext cx="10235391" cy="4236565"/>
              </a:xfrm>
              <a:blipFill>
                <a:blip r:embed="rId2"/>
                <a:stretch>
                  <a:fillRect l="-1611" t="-35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5D215-7BAB-093C-1A2A-8FDD3DF0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17</a:t>
            </a:fld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4FDF9-4229-29B3-0CA6-341164188499}"/>
              </a:ext>
            </a:extLst>
          </p:cNvPr>
          <p:cNvSpPr txBox="1"/>
          <p:nvPr/>
        </p:nvSpPr>
        <p:spPr>
          <a:xfrm>
            <a:off x="1142997" y="6155192"/>
            <a:ext cx="10319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CN" dirty="0"/>
              <a:t>M. D. Hill and M. R. Marty, "Amdahl's Law in the Multicore Era," in Computer, vol. 41, no. 7, pp. 33-38, July 2008, doi: 10.1109/MC.2008.209.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55339-BB15-7CDC-5C1D-72073A247EAE}"/>
              </a:ext>
            </a:extLst>
          </p:cNvPr>
          <p:cNvSpPr/>
          <p:nvPr/>
        </p:nvSpPr>
        <p:spPr>
          <a:xfrm>
            <a:off x="4147073" y="2952974"/>
            <a:ext cx="1635162" cy="57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9695E-7C59-BD83-B59B-7AFABEFACC43}"/>
              </a:ext>
            </a:extLst>
          </p:cNvPr>
          <p:cNvSpPr/>
          <p:nvPr/>
        </p:nvSpPr>
        <p:spPr>
          <a:xfrm>
            <a:off x="6165925" y="2858845"/>
            <a:ext cx="589877" cy="7503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FF3FE-4004-8E76-78CE-1766DFE29E1E}"/>
              </a:ext>
            </a:extLst>
          </p:cNvPr>
          <p:cNvSpPr txBox="1"/>
          <p:nvPr/>
        </p:nvSpPr>
        <p:spPr>
          <a:xfrm>
            <a:off x="4079268" y="3590614"/>
            <a:ext cx="17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BA2D6-ABDD-8E64-C1FE-D5497F859D57}"/>
              </a:ext>
            </a:extLst>
          </p:cNvPr>
          <p:cNvSpPr txBox="1"/>
          <p:nvPr/>
        </p:nvSpPr>
        <p:spPr>
          <a:xfrm>
            <a:off x="5904318" y="361051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Parallelized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8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72A3-7997-070C-5987-E4B15B3D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11607501" cy="1269401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651A-75F5-979C-D0AB-15658C336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969" y="1269402"/>
                <a:ext cx="11473031" cy="491624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/>
                  <a:t>Say,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we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assume:</a:t>
                </a:r>
              </a:p>
              <a:p>
                <a:pPr lvl="1"/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units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b="0" dirty="0"/>
                  <a:t>of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the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application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is</a:t>
                </a:r>
                <a:r>
                  <a:rPr lang="zh-CN" altLang="en-US" sz="3200" b="0" dirty="0"/>
                  <a:t> </a:t>
                </a:r>
                <a:r>
                  <a:rPr lang="en-US" altLang="zh-CN" sz="3200" dirty="0"/>
                  <a:t>parallelizable</a:t>
                </a:r>
              </a:p>
              <a:p>
                <a:pPr lvl="1"/>
                <a:r>
                  <a:rPr lang="en-US" altLang="zh-CN" sz="3200" dirty="0"/>
                  <a:t>If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spend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units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of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budget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on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each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core,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I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get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computing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power,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and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n/r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cores</a:t>
                </a:r>
              </a:p>
              <a:p>
                <a:pPr lvl="2"/>
                <a:r>
                  <a:rPr lang="en-US" altLang="zh-CN" sz="2800" b="0" dirty="0"/>
                  <a:t>Execution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Time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=</a:t>
                </a:r>
              </a:p>
              <a:p>
                <a:r>
                  <a:rPr lang="en-US" altLang="zh-CN" sz="3600" dirty="0"/>
                  <a:t>Why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3600" b="0" dirty="0"/>
                  <a:t>?</a:t>
                </a:r>
                <a:r>
                  <a:rPr lang="zh-CN" altLang="en-US" sz="3600" b="0" dirty="0"/>
                  <a:t> </a:t>
                </a:r>
                <a:r>
                  <a:rPr lang="en-US" altLang="zh-CN" sz="3600" dirty="0"/>
                  <a:t>You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are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favoring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multi-core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too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much!</a:t>
                </a:r>
                <a:endParaRPr lang="en-US" altLang="zh-CN" sz="3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651A-75F5-979C-D0AB-15658C336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969" y="1269402"/>
                <a:ext cx="11473031" cy="4916246"/>
              </a:xfrm>
              <a:blipFill>
                <a:blip r:embed="rId3"/>
                <a:stretch>
                  <a:fillRect l="-1436" t="-28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95794-9781-E11B-F9E8-B6C4AFB7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18</a:t>
            </a:fld>
            <a:endParaRPr lang="en-C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BB7B6-B000-0CD7-06A5-E21AE6A9DC65}"/>
              </a:ext>
            </a:extLst>
          </p:cNvPr>
          <p:cNvGrpSpPr/>
          <p:nvPr/>
        </p:nvGrpSpPr>
        <p:grpSpPr>
          <a:xfrm>
            <a:off x="4668305" y="3629516"/>
            <a:ext cx="2043955" cy="738664"/>
            <a:chOff x="4559448" y="3600488"/>
            <a:chExt cx="2043955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39D1C-24A1-AA77-8745-34B69B82A6BB}"/>
                </a:ext>
              </a:extLst>
            </p:cNvPr>
            <p:cNvSpPr txBox="1"/>
            <p:nvPr/>
          </p:nvSpPr>
          <p:spPr>
            <a:xfrm>
              <a:off x="4559449" y="3600488"/>
              <a:ext cx="1743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Amount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work</a:t>
              </a:r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56AD0-7C33-6583-B503-E202AB2B9E6B}"/>
                </a:ext>
              </a:extLst>
            </p:cNvPr>
            <p:cNvSpPr txBox="1"/>
            <p:nvPr/>
          </p:nvSpPr>
          <p:spPr>
            <a:xfrm>
              <a:off x="4559448" y="3969820"/>
              <a:ext cx="1959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Computing</a:t>
              </a:r>
              <a:r>
                <a:rPr lang="zh-CN" altLang="en-US" dirty="0"/>
                <a:t> </a:t>
              </a:r>
              <a:r>
                <a:rPr lang="en-US" altLang="zh-CN" dirty="0"/>
                <a:t>power</a:t>
              </a:r>
              <a:endParaRPr lang="en-CN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24AC9B-B727-7787-E8C6-C957D22292AD}"/>
                </a:ext>
              </a:extLst>
            </p:cNvPr>
            <p:cNvCxnSpPr>
              <a:cxnSpLocks/>
            </p:cNvCxnSpPr>
            <p:nvPr/>
          </p:nvCxnSpPr>
          <p:spPr>
            <a:xfrm>
              <a:off x="4559448" y="3980578"/>
              <a:ext cx="204395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3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5400" dirty="0"/>
                  <a:t>A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(Not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that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solid)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justification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of</a:t>
                </a:r>
                <a:r>
                  <a:rPr lang="zh-CN" altLang="en-US" sz="5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  <a:blipFill>
                <a:blip r:embed="rId2"/>
                <a:stretch>
                  <a:fillRect l="-3016" t="-1410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6FC39-9C2D-6DC9-F13E-CA3CAD3BB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9402"/>
            <a:ext cx="10704755" cy="490756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Did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  <a:r>
              <a:rPr lang="zh-CN" altLang="en-US" sz="4000" dirty="0"/>
              <a:t> </a:t>
            </a:r>
            <a:r>
              <a:rPr lang="en-US" altLang="zh-CN" sz="4000" dirty="0"/>
              <a:t>played</a:t>
            </a:r>
            <a:r>
              <a:rPr lang="zh-CN" altLang="en-US" sz="4000" dirty="0"/>
              <a:t> </a:t>
            </a:r>
            <a:r>
              <a:rPr lang="en-US" altLang="zh-CN" sz="4000" dirty="0"/>
              <a:t>overclocking</a:t>
            </a:r>
            <a:r>
              <a:rPr lang="zh-CN" altLang="en-US" sz="4000" dirty="0"/>
              <a:t> </a:t>
            </a:r>
            <a:r>
              <a:rPr lang="en-US" altLang="zh-CN" sz="4000" dirty="0"/>
              <a:t>before?</a:t>
            </a:r>
          </a:p>
          <a:p>
            <a:pPr lvl="1"/>
            <a:r>
              <a:rPr lang="en-US" altLang="zh-CN" sz="3600" dirty="0"/>
              <a:t>Speedup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clock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speedup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machine</a:t>
            </a:r>
          </a:p>
          <a:p>
            <a:pPr lvl="1"/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tune</a:t>
            </a:r>
            <a:r>
              <a:rPr lang="zh-CN" altLang="en-US" sz="3600" dirty="0"/>
              <a:t> </a:t>
            </a:r>
            <a:r>
              <a:rPr lang="en-US" altLang="zh-CN" sz="3600" dirty="0"/>
              <a:t>down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energy</a:t>
            </a:r>
            <a:r>
              <a:rPr lang="zh-CN" altLang="en-US" sz="3600" dirty="0"/>
              <a:t> </a:t>
            </a:r>
            <a:r>
              <a:rPr lang="en-US" altLang="zh-CN" sz="3600" dirty="0"/>
              <a:t>savings</a:t>
            </a:r>
            <a:r>
              <a:rPr lang="zh-CN" altLang="en-US" sz="3600" dirty="0"/>
              <a:t> </a:t>
            </a:r>
            <a:r>
              <a:rPr lang="en-US" altLang="zh-CN" sz="3600" dirty="0"/>
              <a:t>(ETH</a:t>
            </a:r>
            <a:r>
              <a:rPr lang="zh-CN" altLang="en-US" sz="3600" dirty="0"/>
              <a:t> </a:t>
            </a:r>
            <a:r>
              <a:rPr lang="en-US" altLang="zh-CN" sz="3600" dirty="0"/>
              <a:t>PoW</a:t>
            </a:r>
            <a:r>
              <a:rPr lang="zh-CN" altLang="en-US" sz="3600" dirty="0"/>
              <a:t> </a:t>
            </a:r>
            <a:r>
              <a:rPr lang="en-US" altLang="zh-CN" sz="3600" dirty="0"/>
              <a:t>Mining)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0323F-EE94-FA6E-151E-C584370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9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602F-9C87-23B9-5CC3-D12568BC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Roadmap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D27F-D7E3-E373-20F4-00B6A33E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architecture?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laws?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measure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improve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</a:p>
          <a:p>
            <a:pPr lvl="1"/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should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performance?</a:t>
            </a:r>
            <a:endParaRPr lang="en-CN" altLang="zh-CN" sz="3200" dirty="0"/>
          </a:p>
          <a:p>
            <a:pPr lvl="1"/>
            <a:endParaRPr lang="en-US" altLang="zh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F82A0-C800-5342-35A9-20CCE4B3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1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BC0A-925F-AC7A-68C4-C03F5078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CN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Valve-Liquid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A14D-FB9B-A0BB-43A8-C052100D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F1E8-1A94-3B7E-2EDC-77AFDC55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20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1385F-2E95-F2CC-FB36-562C44C37A66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6212AEB-C21B-E1C7-FB16-BADD3F6DA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4FF0CB37-489A-3D73-E1E6-5CB75CF8B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5F17AD73-4516-A227-6E13-97BA4998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5CDDB76C-3958-C3B1-779B-875AC125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8D0EFA9D-A6AB-7A7C-56FE-21D083F3D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C6AE24A2-D8B9-68BE-8D22-71A44709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549EEC59-7F47-B1CD-0DEE-EECC7BAA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E57B2664-D1C3-F02C-1AB2-E99947D1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9F41A4F8-9037-AB98-4CD4-A7B3B69A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7EEA7B54-5E94-4211-1146-16581CCF3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EE0D11D6-1527-561F-ACC5-26AD6FFD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386CCDE-6A32-800A-A0FA-2EFC9581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95F5335B-131E-AFC6-B94F-03461DDA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778D997E-3940-47D8-A0ED-6AD83EDD7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79111101-9255-78DB-4D66-AA39801A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EC2F0369-FF81-4633-B5EC-D4EAF1B8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2729F476-C49F-60EE-D139-2A4748A53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CEE7B8CA-0E74-D5C8-C99D-F42629B3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AB0C2CC1-B6D8-E3DC-8C02-594701EF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355740B8-5E7C-8D78-B93D-9AC0FCCD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7E788DC3-33B0-889D-2C91-A883235A3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2D62172C-3AF9-22A0-4A03-EB6A8EDC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E6A95A64-C814-B3FB-DDF6-82E2F233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C0D366A-85E5-F0E8-08F1-1902BF71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FD2D52E6-DF66-ED1C-12B5-3C1AD9FBF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C63A2FA-F290-675D-4D21-42A372D43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5C9301A-BC68-29A7-CB1A-43E8FE1BA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0C10B705-B97A-C870-E63E-B2282245F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1B9F5A0B-BECE-8180-39A5-3A2E3DD82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7AA3E005-F1B1-4CA2-AF10-DD63E9F81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07BFE9D3-8BEF-9BD0-A5F9-9644356D5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94347CD5-F42C-1953-6624-53350366D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3DD85B8E-0FB5-2F62-A352-7DE3C715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41861F7C-8876-805D-A3E9-ECC85A32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37C8F977-8288-C75D-A0C1-70E658B2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64CBF47C-8D69-3B4C-A0C8-3D8E33BF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06224AD9-D5F6-7BD9-2C85-45571B8B2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F4EAF2D0-C418-1A8C-5667-1E3A676D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3EEEE86A-48BC-C6F5-159B-FC893E4A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C57C1F09-F733-1AE4-C38C-21ED2A28D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BBF35734-7631-F619-3261-AB91803E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6F39D990-DEA8-4B32-380A-8C4E4B24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E58A0B3B-64F1-7D2E-93D4-654DB20C3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52663B7D-AD15-DCF5-F02D-51751465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81846B85-54A7-1032-7EC8-AE76EE2D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1849A85F-AAF0-4DAB-E4A1-43A7DA063E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C984F135-742E-C4E2-2EFA-45F92AB754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279DBF37-6131-B165-F596-49849BAB9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8B8EAB07-A24C-AACE-06B0-9436840FA6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46B284B3-4197-2457-7934-948BDD8B6D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D85F3A69-0711-E207-1085-DF8FA2FB1D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6CA7E349-6D6A-1E79-28AF-48C124411B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FF2ADAD4-4FEC-AFEC-9F35-9C287D43ED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19E05336-537D-5F45-24F0-1A7802A39E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750231E6-27BA-1566-2DD9-17403ED416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097628A0-7E3F-6624-BFBD-1C9DF2896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9D34E73B-BB4E-3144-DE03-482B0625C3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94768012-6F8B-FC55-DA36-5D8DD4599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212B4ED9-9D08-8197-917B-2070D7EFD5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01579A17-8ED3-2BDB-143C-8D0A46B10A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7C4EDFBD-ACC3-FC62-6132-A572E17B5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0BF7C9A6-01EE-BF38-EEE6-2C457FF22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89CDFE33-020C-3F24-8A81-96385D106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5E576018-0319-3034-A0DF-761C956C84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6B096BB0-5B81-B518-637E-D3DB4472F1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58764FC3-7FA8-5A24-3E34-B2A9A842FB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E83A507B-B9DF-EE30-542D-226561251A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B059342F-AF64-5484-285B-31A6E38075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017C5D24-5D7F-7814-C8B2-44EF77EDBB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4EA2FF4F-6F0F-A856-499F-898A238C93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D7F594EF-1520-01EE-D6EA-69201D98D6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7136A42-5B1D-A957-0529-ACD87A31E0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C46162B3-789B-F4DD-1318-F9C6AA6C3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1D4B913-D912-63B3-6DEE-1165362265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33957E4C-937C-F42A-B246-3E53D315C6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ED99170C-98C1-F2BC-C803-FA6AE8AF6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9004A1A3-74FB-15BC-7C35-AC916F51AD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8A9F7C5C-CF5F-0C2E-F4C0-B96B34FD9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679B0051-F514-9143-759D-35DAC39027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F46442B-90DC-32B4-76B8-C136F499DF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EA7E9182-3DCF-DD9B-27C3-8BFA67F21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F902AF2E-6D93-4574-D78A-CF13DE4CF7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58E784F0-4858-CCA1-4ADF-9F2891A93F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C2CBC60B-229B-4E55-F9B7-487C6CC9EE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573B4108-2A2D-212A-F058-8952CB5ADB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DE176FA2-20B0-092C-98C3-34215DC4E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7ACDE298-FDFD-1B46-3265-5155E14D8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2711EACF-80DE-9CAC-2A61-22BE06AF752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276D15CB-794F-0E02-0E86-DF59B2EAF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154AFA61-F118-DEBE-9903-52583452C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8B8D9389-7C16-675E-33B8-F09201A11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B60765F0-661D-9F34-BFC9-395DD96E4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20C87713-B23B-6DD1-907B-92693EDA3C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AA95B7-04B1-593B-89F7-D1A6353829D5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936E16-6495-1118-E785-8659B1C11731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991577-1370-E815-CE5C-EC9CE608EA76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A32D9ABC-00D8-73F1-5B90-D8B0F4A6C3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E1F5CC16-5589-EFA6-0BFA-03BA8C20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5672876A-63BE-9855-267D-E2217B13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8561540C-95B9-37E1-CBE3-65B7580A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FDD61825-542B-1C44-193A-9A24BB2F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8343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7483-0D59-AFDF-00FE-1CD61B47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4915E8-E4B3-9431-7353-88690DC953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5400" dirty="0"/>
                  <a:t>A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(Not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that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solid)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justification</a:t>
                </a:r>
                <a:r>
                  <a:rPr lang="zh-CN" altLang="en-US" sz="5400" dirty="0"/>
                  <a:t> </a:t>
                </a:r>
                <a:r>
                  <a:rPr lang="en-US" altLang="zh-CN" sz="5400" dirty="0"/>
                  <a:t>of</a:t>
                </a:r>
                <a:r>
                  <a:rPr lang="zh-CN" altLang="en-US" sz="5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542E43-8793-DB33-65C6-E12E92C8B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7397" y="121575"/>
                <a:ext cx="10515600" cy="975706"/>
              </a:xfrm>
              <a:blipFill>
                <a:blip r:embed="rId2"/>
                <a:stretch>
                  <a:fillRect l="-3016" t="-1410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19B1D-E664-436B-F5CA-C83938E14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9402"/>
                <a:ext cx="10704755" cy="490756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dirty="0"/>
                  <a:t>Did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you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played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overclocking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before?</a:t>
                </a:r>
              </a:p>
              <a:p>
                <a:pPr lvl="1"/>
                <a:r>
                  <a:rPr lang="en-US" altLang="zh-CN" sz="3600" dirty="0"/>
                  <a:t>Speedup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clock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frequency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to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speedup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your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machine</a:t>
                </a:r>
              </a:p>
              <a:p>
                <a:pPr lvl="1"/>
                <a:r>
                  <a:rPr lang="en-US" altLang="zh-CN" sz="3600" dirty="0"/>
                  <a:t>Or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tune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down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the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frequency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for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better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energy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savings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(ETH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PoW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Mining)</a:t>
                </a:r>
              </a:p>
              <a:p>
                <a:r>
                  <a:rPr lang="en-US" altLang="zh-CN" sz="4000" dirty="0"/>
                  <a:t>The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power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of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an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integrated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circuit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3600" b="0" dirty="0"/>
                  <a:t>,</a:t>
                </a:r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where</a:t>
                </a:r>
                <a:r>
                  <a:rPr lang="zh-CN" altLang="en-US" sz="36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zh-CN" alt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1.3)</m:t>
                    </m:r>
                  </m:oMath>
                </a14:m>
                <a:endParaRPr lang="en-US" altLang="zh-CN" sz="3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sz="3600" dirty="0"/>
                  <a:t>Therefore,</a:t>
                </a:r>
                <a:r>
                  <a:rPr lang="zh-CN" altLang="en-US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while</a:t>
                </a:r>
                <a:r>
                  <a:rPr lang="zh-CN" altLang="en-US" sz="36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zh-CN" altLang="en-US" sz="3600" b="0" dirty="0"/>
                  <a:t> </a:t>
                </a:r>
                <a:r>
                  <a:rPr lang="en-US" altLang="zh-CN" sz="3600" b="0" dirty="0"/>
                  <a:t>perf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6FC39-9C2D-6DC9-F13E-CA3CAD3BB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9402"/>
                <a:ext cx="10704755" cy="4907561"/>
              </a:xfrm>
              <a:blipFill>
                <a:blip r:embed="rId3"/>
                <a:stretch>
                  <a:fillRect l="-1775" t="-3351" b="-23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E9A3F-2D8B-1EF1-114F-DAAD6108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2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0CCB-FAFB-E203-EF05-0BD7490E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669F-4423-0CEC-F0A3-B944BF65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10945009" cy="126940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AB8EC-D749-46D2-C2A9-5856B23EE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0" y="1086521"/>
                <a:ext cx="11473031" cy="34263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assume: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r>
                  <a:rPr lang="en-US" altLang="zh-CN" sz="3200" b="0" dirty="0"/>
                  <a:t>Then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the</a:t>
                </a:r>
                <a:r>
                  <a:rPr lang="zh-CN" altLang="en-US" sz="3200" b="0" dirty="0"/>
                  <a:t> </a:t>
                </a:r>
                <a:r>
                  <a:rPr lang="en-US" altLang="zh-CN" sz="3200" b="0" dirty="0"/>
                  <a:t>performance</a:t>
                </a:r>
                <a:r>
                  <a:rPr lang="zh-CN" altLang="en-US" sz="3200" b="0" dirty="0"/>
                  <a:t> </a:t>
                </a:r>
                <a:r>
                  <a:rPr lang="en-US" altLang="zh-CN" sz="3200" dirty="0"/>
                  <a:t>looks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like</a:t>
                </a:r>
              </a:p>
              <a:p>
                <a:pPr lvl="1"/>
                <a:r>
                  <a:rPr lang="en-US" altLang="zh-CN" sz="2800" b="0" dirty="0"/>
                  <a:t>Exec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Time:</a:t>
                </a:r>
                <a:r>
                  <a:rPr lang="zh-CN" altLang="en-US" sz="28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AB8EC-D749-46D2-C2A9-5856B23EE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0" y="1086521"/>
                <a:ext cx="11473031" cy="3426311"/>
              </a:xfrm>
              <a:blipFill>
                <a:blip r:embed="rId2"/>
                <a:stretch>
                  <a:fillRect l="-1217" t="-3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0BF8-79FC-51F9-DFAB-B148DDF2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22</a:t>
            </a:fld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C0F70-FA9A-4F35-54A4-7384AEF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40" y="3124298"/>
            <a:ext cx="5097334" cy="3368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4069B-0C5D-9C5B-EF60-C8F8B1EA1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262" y="3312496"/>
            <a:ext cx="1628848" cy="1399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B692FA-A8E4-42A7-DCF1-8D1F096E54D5}"/>
              </a:ext>
            </a:extLst>
          </p:cNvPr>
          <p:cNvSpPr/>
          <p:nvPr/>
        </p:nvSpPr>
        <p:spPr>
          <a:xfrm>
            <a:off x="2872292" y="3539266"/>
            <a:ext cx="559397" cy="629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525FA-FEFC-4D27-AECF-90AB473DA052}"/>
              </a:ext>
            </a:extLst>
          </p:cNvPr>
          <p:cNvSpPr txBox="1"/>
          <p:nvPr/>
        </p:nvSpPr>
        <p:spPr>
          <a:xfrm>
            <a:off x="1114982" y="410494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8AC4D-4C97-9CA1-735E-634A35BD53C5}"/>
              </a:ext>
            </a:extLst>
          </p:cNvPr>
          <p:cNvSpPr/>
          <p:nvPr/>
        </p:nvSpPr>
        <p:spPr>
          <a:xfrm rot="952113">
            <a:off x="3841219" y="3456781"/>
            <a:ext cx="398033" cy="89629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E6E81-7D0B-106A-C248-A5EFF3F82966}"/>
              </a:ext>
            </a:extLst>
          </p:cNvPr>
          <p:cNvSpPr txBox="1"/>
          <p:nvPr/>
        </p:nvSpPr>
        <p:spPr>
          <a:xfrm>
            <a:off x="2021975" y="4377867"/>
            <a:ext cx="362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Parallelizable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sequential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exec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time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8C3722-6DDF-5F4B-6E6B-6C3A66091055}"/>
              </a:ext>
            </a:extLst>
          </p:cNvPr>
          <p:cNvSpPr/>
          <p:nvPr/>
        </p:nvSpPr>
        <p:spPr>
          <a:xfrm>
            <a:off x="4227755" y="3853928"/>
            <a:ext cx="381897" cy="4921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36700-473B-5673-7822-746CB562B616}"/>
              </a:ext>
            </a:extLst>
          </p:cNvPr>
          <p:cNvSpPr txBox="1"/>
          <p:nvPr/>
        </p:nvSpPr>
        <p:spPr>
          <a:xfrm>
            <a:off x="2664975" y="4727106"/>
            <a:ext cx="29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Divided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cores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664A6-483B-4217-C200-013CE7AFA087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24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3B0DE-CB65-C683-DE65-AC92C7CF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957B-B76D-3DEA-08D3-B23DD310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"/>
            <a:ext cx="8509298" cy="1489933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b="1" dirty="0"/>
              <a:t>Heterogeneous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ACAC7-1397-B355-0180-BD49E477D3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have: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pPr lvl="1"/>
                <a:r>
                  <a:rPr lang="en-US" altLang="zh-CN" sz="2800" b="0" dirty="0"/>
                  <a:t>A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super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occupies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cores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unit</a:t>
                </a:r>
              </a:p>
              <a:p>
                <a:pPr lvl="1"/>
                <a:r>
                  <a:rPr lang="en-US" altLang="zh-CN" sz="2800" dirty="0"/>
                  <a:t>Big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sequential,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parallelization</a:t>
                </a:r>
              </a:p>
              <a:p>
                <a:r>
                  <a:rPr lang="en-US" altLang="zh-CN" sz="3200" dirty="0"/>
                  <a:t>Exec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ra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ACAC7-1397-B355-0180-BD49E477D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  <a:blipFill>
                <a:blip r:embed="rId3"/>
                <a:stretch>
                  <a:fillRect l="-1246" t="-3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3A9D5-5DE3-43DD-3066-B5AC7B33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23</a:t>
            </a:fld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AC671-DABE-31B7-C6E7-B8943968D739}"/>
              </a:ext>
            </a:extLst>
          </p:cNvPr>
          <p:cNvSpPr/>
          <p:nvPr/>
        </p:nvSpPr>
        <p:spPr>
          <a:xfrm>
            <a:off x="2621791" y="4138864"/>
            <a:ext cx="573231" cy="81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30A80-C142-F650-DD4B-1A804874C376}"/>
              </a:ext>
            </a:extLst>
          </p:cNvPr>
          <p:cNvSpPr txBox="1"/>
          <p:nvPr/>
        </p:nvSpPr>
        <p:spPr>
          <a:xfrm>
            <a:off x="1071401" y="4928135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869E25-5208-3132-6C67-12026FF5ACA9}"/>
              </a:ext>
            </a:extLst>
          </p:cNvPr>
          <p:cNvSpPr/>
          <p:nvPr/>
        </p:nvSpPr>
        <p:spPr>
          <a:xfrm>
            <a:off x="3567666" y="4561464"/>
            <a:ext cx="466452" cy="40189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7D4EB-A01E-9837-8E02-C68C21EEB967}"/>
              </a:ext>
            </a:extLst>
          </p:cNvPr>
          <p:cNvSpPr txBox="1"/>
          <p:nvPr/>
        </p:nvSpPr>
        <p:spPr>
          <a:xfrm>
            <a:off x="3329583" y="4939620"/>
            <a:ext cx="283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Big-core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7B11F-82AE-DCCC-15A9-56F7927D0196}"/>
              </a:ext>
            </a:extLst>
          </p:cNvPr>
          <p:cNvSpPr/>
          <p:nvPr/>
        </p:nvSpPr>
        <p:spPr>
          <a:xfrm>
            <a:off x="4176470" y="4561464"/>
            <a:ext cx="938792" cy="4018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AF21D-ABDB-1CC4-3C41-E6EA7C726160}"/>
              </a:ext>
            </a:extLst>
          </p:cNvPr>
          <p:cNvSpPr txBox="1"/>
          <p:nvPr/>
        </p:nvSpPr>
        <p:spPr>
          <a:xfrm>
            <a:off x="3329583" y="5242226"/>
            <a:ext cx="30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Small-core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power</a:t>
            </a:r>
            <a:endParaRPr lang="en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ED6AF-D9C2-F169-9074-1AB37B629CEE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20E9E-2FBD-97B7-2279-F9FA2359F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77" y="4046066"/>
            <a:ext cx="3785128" cy="250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CB754-1945-6AD1-B337-9B903A9F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750" y="3713447"/>
            <a:ext cx="1628848" cy="13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DEAD-9D65-D628-9ADB-AEA49D19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5" y="192834"/>
            <a:ext cx="5524682" cy="1325563"/>
          </a:xfrm>
        </p:spPr>
        <p:txBody>
          <a:bodyPr/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together!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64DE-C034-3AEA-4765-348C416A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55" y="1572820"/>
            <a:ext cx="5961863" cy="436002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Heterogeneous</a:t>
            </a:r>
            <a:r>
              <a:rPr lang="zh-CN" altLang="en-US" sz="3200" dirty="0"/>
              <a:t> </a:t>
            </a:r>
            <a:r>
              <a:rPr lang="en-US" altLang="zh-CN" sz="3200" dirty="0"/>
              <a:t>curves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higher</a:t>
            </a:r>
            <a:r>
              <a:rPr lang="zh-CN" altLang="en-US" sz="3200" dirty="0"/>
              <a:t> </a:t>
            </a:r>
            <a:r>
              <a:rPr lang="en-US" altLang="zh-CN" sz="3200" dirty="0"/>
              <a:t>then</a:t>
            </a:r>
            <a:r>
              <a:rPr lang="zh-CN" altLang="en-US" sz="3200" dirty="0"/>
              <a:t> </a:t>
            </a:r>
            <a:r>
              <a:rPr lang="en-US" altLang="zh-CN" sz="3200" dirty="0"/>
              <a:t>homogeneous</a:t>
            </a:r>
            <a:r>
              <a:rPr lang="zh-CN" altLang="en-US" sz="3200" dirty="0"/>
              <a:t> </a:t>
            </a:r>
            <a:r>
              <a:rPr lang="en-US" altLang="zh-CN" sz="3200" dirty="0"/>
              <a:t>one!</a:t>
            </a:r>
          </a:p>
          <a:p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good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hybridize</a:t>
            </a:r>
            <a:r>
              <a:rPr lang="zh-CN" altLang="en-US" sz="3200" dirty="0"/>
              <a:t> </a:t>
            </a:r>
            <a:r>
              <a:rPr lang="en-US" altLang="zh-CN" sz="3200" dirty="0"/>
              <a:t>big/small</a:t>
            </a:r>
            <a:r>
              <a:rPr lang="zh-CN" altLang="en-US" sz="3200" dirty="0"/>
              <a:t> </a:t>
            </a:r>
            <a:r>
              <a:rPr lang="en-US" altLang="zh-CN" sz="3200" dirty="0"/>
              <a:t>cores</a:t>
            </a:r>
            <a:r>
              <a:rPr lang="zh-CN" altLang="en-US" sz="3200" dirty="0"/>
              <a:t> </a:t>
            </a:r>
            <a:r>
              <a:rPr lang="en-US" altLang="zh-CN" sz="3200" dirty="0"/>
              <a:t>when</a:t>
            </a:r>
            <a:r>
              <a:rPr lang="zh-CN" altLang="en-US" sz="3200" dirty="0"/>
              <a:t> </a:t>
            </a:r>
            <a:r>
              <a:rPr lang="en-US" altLang="zh-CN" sz="3200" dirty="0"/>
              <a:t>fixing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power</a:t>
            </a:r>
            <a:r>
              <a:rPr lang="zh-CN" altLang="en-US" sz="3200" dirty="0"/>
              <a:t> </a:t>
            </a:r>
            <a:r>
              <a:rPr lang="en-US" altLang="zh-CN" sz="3200" dirty="0"/>
              <a:t>budget.</a:t>
            </a:r>
          </a:p>
          <a:p>
            <a:r>
              <a:rPr lang="en-US" altLang="zh-CN" sz="3200" dirty="0"/>
              <a:t>Wait?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useful?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ABFF0-A642-187D-1B41-9EAC4300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24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FD7AE-D4D6-D8C9-ACA0-F233376F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46" y="12013"/>
            <a:ext cx="5097334" cy="3368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3A0A1-4116-2226-CF5E-BA282EA5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368" y="248622"/>
            <a:ext cx="1628848" cy="139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3AE6D-4CDB-203B-678E-C4331FE0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46" y="3454749"/>
            <a:ext cx="5097334" cy="33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508B-31A8-0391-B53F-3B6D8122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11803"/>
            <a:ext cx="11669486" cy="164102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Amdahl’s</a:t>
            </a:r>
            <a:r>
              <a:rPr lang="zh-CN" altLang="en-US" sz="5400" dirty="0"/>
              <a:t> </a:t>
            </a:r>
            <a:r>
              <a:rPr lang="en-US" altLang="zh-CN" sz="5400" dirty="0"/>
              <a:t>Law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r>
              <a:rPr lang="zh-CN" altLang="en-US" sz="5400" dirty="0"/>
              <a:t> </a:t>
            </a:r>
            <a:r>
              <a:rPr lang="en-US" altLang="zh-CN" sz="5400" b="1" dirty="0"/>
              <a:t>Heterogeneous</a:t>
            </a:r>
            <a:r>
              <a:rPr lang="zh-CN" altLang="en-US" sz="5400" dirty="0"/>
              <a:t> </a:t>
            </a:r>
            <a:r>
              <a:rPr lang="en-US" altLang="zh-CN" sz="5400" dirty="0"/>
              <a:t>Multicore</a:t>
            </a:r>
            <a:r>
              <a:rPr lang="zh-CN" altLang="en-US" sz="5400" dirty="0"/>
              <a:t> </a:t>
            </a:r>
            <a:r>
              <a:rPr lang="en-US" altLang="zh-CN" sz="5400" dirty="0"/>
              <a:t>Era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8E5D-9A76-8F83-A4AE-5693AF46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64" y="1987549"/>
            <a:ext cx="10880272" cy="4351257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This</a:t>
            </a:r>
            <a:r>
              <a:rPr lang="zh-CN" altLang="en-US" sz="4400" dirty="0"/>
              <a:t> </a:t>
            </a:r>
            <a:r>
              <a:rPr lang="en-US" altLang="zh-CN" sz="4400" dirty="0"/>
              <a:t>is</a:t>
            </a:r>
            <a:r>
              <a:rPr lang="zh-CN" altLang="en-US" sz="4400" dirty="0"/>
              <a:t> </a:t>
            </a:r>
            <a:r>
              <a:rPr lang="en-US" altLang="zh-CN" sz="4400" dirty="0"/>
              <a:t>widely</a:t>
            </a:r>
            <a:r>
              <a:rPr lang="zh-CN" altLang="en-US" sz="4400" dirty="0"/>
              <a:t> </a:t>
            </a:r>
            <a:r>
              <a:rPr lang="en-US" altLang="zh-CN" sz="4400" dirty="0"/>
              <a:t>adopted</a:t>
            </a:r>
            <a:r>
              <a:rPr lang="zh-CN" altLang="en-US" sz="4400" dirty="0"/>
              <a:t> </a:t>
            </a:r>
            <a:r>
              <a:rPr lang="en-US" altLang="zh-CN" sz="4400" dirty="0"/>
              <a:t>in:</a:t>
            </a:r>
          </a:p>
          <a:p>
            <a:pPr lvl="1"/>
            <a:r>
              <a:rPr lang="en-US" altLang="zh-CN" sz="4000" dirty="0"/>
              <a:t>your</a:t>
            </a:r>
            <a:r>
              <a:rPr lang="zh-CN" altLang="en-US" sz="4000" dirty="0"/>
              <a:t> </a:t>
            </a:r>
            <a:r>
              <a:rPr lang="en-US" altLang="zh-CN" sz="4000" dirty="0"/>
              <a:t>cell</a:t>
            </a:r>
            <a:r>
              <a:rPr lang="zh-CN" altLang="en-US" sz="4000" dirty="0"/>
              <a:t> </a:t>
            </a:r>
            <a:r>
              <a:rPr lang="en-US" altLang="zh-CN" sz="4000" dirty="0"/>
              <a:t>phones</a:t>
            </a:r>
            <a:r>
              <a:rPr lang="zh-CN" altLang="en-US" sz="4000" dirty="0"/>
              <a:t> </a:t>
            </a:r>
            <a:r>
              <a:rPr lang="en-US" altLang="zh-CN" sz="4000" dirty="0"/>
              <a:t>(Apple</a:t>
            </a:r>
            <a:r>
              <a:rPr lang="zh-CN" altLang="en-US" sz="4000" dirty="0"/>
              <a:t> </a:t>
            </a:r>
            <a:r>
              <a:rPr lang="en-US" altLang="zh-CN" sz="4000" dirty="0"/>
              <a:t>since</a:t>
            </a:r>
            <a:r>
              <a:rPr lang="zh-CN" altLang="en-US" sz="4000" dirty="0"/>
              <a:t> </a:t>
            </a:r>
            <a:r>
              <a:rPr lang="en-US" altLang="zh-CN" sz="4000" dirty="0"/>
              <a:t>A7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2010s)</a:t>
            </a:r>
          </a:p>
          <a:p>
            <a:pPr lvl="1"/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laptops</a:t>
            </a:r>
            <a:r>
              <a:rPr lang="zh-CN" altLang="en-US" sz="4000" dirty="0"/>
              <a:t> </a:t>
            </a:r>
            <a:r>
              <a:rPr lang="en-US" altLang="zh-CN" sz="4000" dirty="0"/>
              <a:t>(Intel</a:t>
            </a:r>
            <a:r>
              <a:rPr lang="zh-CN" altLang="en-US" sz="4000" dirty="0"/>
              <a:t> </a:t>
            </a:r>
            <a:r>
              <a:rPr lang="en-US" altLang="zh-CN" sz="4000" dirty="0" err="1"/>
              <a:t>AlfredLake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2020s)</a:t>
            </a:r>
          </a:p>
          <a:p>
            <a:r>
              <a:rPr lang="en-US" altLang="zh-CN" sz="4400" dirty="0"/>
              <a:t>Relations</a:t>
            </a:r>
            <a:r>
              <a:rPr lang="zh-CN" altLang="en-US" sz="4400" dirty="0"/>
              <a:t> </a:t>
            </a:r>
            <a:r>
              <a:rPr lang="en-US" altLang="zh-CN" sz="4400" dirty="0"/>
              <a:t>among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Academia,</a:t>
            </a:r>
            <a:r>
              <a:rPr lang="zh-CN" altLang="en-US" sz="4400" dirty="0"/>
              <a:t> </a:t>
            </a:r>
            <a:r>
              <a:rPr lang="en-US" altLang="zh-CN" sz="4400" dirty="0"/>
              <a:t>and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Industries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CA277-66DE-3EF7-4DB3-2BD08AE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3769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23A9-248C-5BE8-D808-3F659FCD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A95-693D-FCD0-AAD8-30459632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" y="1"/>
            <a:ext cx="9141609" cy="148993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if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make</a:t>
            </a:r>
            <a:r>
              <a:rPr lang="zh-CN" altLang="en-US" sz="5400" dirty="0"/>
              <a:t> </a:t>
            </a:r>
            <a:r>
              <a:rPr lang="en-US" altLang="zh-CN" sz="5400" dirty="0"/>
              <a:t>it</a:t>
            </a:r>
            <a:r>
              <a:rPr lang="zh-CN" altLang="en-US" sz="5400" dirty="0"/>
              <a:t> </a:t>
            </a:r>
            <a:r>
              <a:rPr lang="en-US" altLang="zh-CN" sz="5400" dirty="0"/>
              <a:t>even</a:t>
            </a:r>
            <a:r>
              <a:rPr lang="zh-CN" altLang="en-US" sz="5400" dirty="0"/>
              <a:t> </a:t>
            </a:r>
            <a:r>
              <a:rPr lang="en-US" altLang="zh-CN" sz="5400" dirty="0"/>
              <a:t>better?</a:t>
            </a:r>
            <a:endParaRPr lang="en-CN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45A1-FAE8-8CE0-03C2-E22B76531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Say,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have:</a:t>
                </a:r>
              </a:p>
              <a:p>
                <a:pPr lvl="1"/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0" dirty="0"/>
                  <a:t>of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application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dirty="0"/>
                  <a:t>parallelizable</a:t>
                </a:r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spend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units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budget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core,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computing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power</a:t>
                </a:r>
              </a:p>
              <a:p>
                <a:pPr lvl="1"/>
                <a:r>
                  <a:rPr lang="en-US" altLang="zh-CN" sz="2800" dirty="0"/>
                  <a:t>This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system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zh-CN" sz="2800" b="0" dirty="0"/>
                  <a:t>-core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when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sequential</a:t>
                </a:r>
              </a:p>
              <a:p>
                <a:pPr lvl="1"/>
                <a:r>
                  <a:rPr lang="en-US" altLang="zh-CN" sz="2800" dirty="0"/>
                  <a:t>This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system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N-core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when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parallelizable</a:t>
                </a:r>
                <a:endParaRPr lang="en-US" altLang="zh-CN" sz="2800" b="0" dirty="0"/>
              </a:p>
              <a:p>
                <a:r>
                  <a:rPr lang="en-US" altLang="zh-CN" sz="3200" dirty="0"/>
                  <a:t>Exec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Time: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45A1-FAE8-8CE0-03C2-E22B76531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1" y="1327112"/>
                <a:ext cx="11211709" cy="4025596"/>
              </a:xfrm>
              <a:blipFill>
                <a:blip r:embed="rId3"/>
                <a:stretch>
                  <a:fillRect l="-1246" t="-3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CF63-551A-CA0E-2092-81543104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26</a:t>
            </a:fld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9C0F3-A945-372F-1B96-F18C98C146A6}"/>
              </a:ext>
            </a:extLst>
          </p:cNvPr>
          <p:cNvSpPr/>
          <p:nvPr/>
        </p:nvSpPr>
        <p:spPr>
          <a:xfrm>
            <a:off x="2621791" y="4138864"/>
            <a:ext cx="573231" cy="81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0024E-DAB6-1C13-0D8D-3BA084A0B590}"/>
              </a:ext>
            </a:extLst>
          </p:cNvPr>
          <p:cNvSpPr txBox="1"/>
          <p:nvPr/>
        </p:nvSpPr>
        <p:spPr>
          <a:xfrm>
            <a:off x="1127115" y="4928135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Sequential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62288-A137-F645-AB1F-B1A2A62CBE93}"/>
              </a:ext>
            </a:extLst>
          </p:cNvPr>
          <p:cNvSpPr/>
          <p:nvPr/>
        </p:nvSpPr>
        <p:spPr>
          <a:xfrm>
            <a:off x="3597465" y="4616304"/>
            <a:ext cx="466452" cy="40189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4EA22-F685-9911-6295-675B37C1994E}"/>
              </a:ext>
            </a:extLst>
          </p:cNvPr>
          <p:cNvSpPr txBox="1"/>
          <p:nvPr/>
        </p:nvSpPr>
        <p:spPr>
          <a:xfrm>
            <a:off x="4136452" y="4461803"/>
            <a:ext cx="232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small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cores,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computing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endParaRPr lang="en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92AE9-7D1E-F495-622D-9C2D02CEF801}"/>
              </a:ext>
            </a:extLst>
          </p:cNvPr>
          <p:cNvSpPr txBox="1"/>
          <p:nvPr/>
        </p:nvSpPr>
        <p:spPr>
          <a:xfrm>
            <a:off x="7024743" y="6490771"/>
            <a:ext cx="43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Speedup</a:t>
            </a:r>
            <a:r>
              <a:rPr lang="zh-CN" altLang="en-US" b="1" dirty="0"/>
              <a:t> </a:t>
            </a:r>
            <a:r>
              <a:rPr lang="en-US" altLang="zh-CN" b="1" dirty="0"/>
              <a:t>over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w/</a:t>
            </a:r>
            <a:r>
              <a:rPr lang="zh-CN" altLang="en-US" b="1" dirty="0"/>
              <a:t> </a:t>
            </a:r>
            <a:r>
              <a:rPr lang="en-US" altLang="zh-CN" b="1" dirty="0"/>
              <a:t>1-unit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budget</a:t>
            </a:r>
            <a:endParaRPr lang="en-C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4BC5C-12A9-4BF6-4FD3-9BCCDC15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74" y="4065869"/>
            <a:ext cx="3682759" cy="246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2FEC9-87B2-3FD1-965D-F40DC5822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280" y="4817252"/>
            <a:ext cx="1246542" cy="10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B196-888C-8388-2756-C9C5A6E3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53A4-7819-244F-B6A7-D7D806E0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71" y="-32759"/>
            <a:ext cx="6530789" cy="957918"/>
          </a:xfrm>
        </p:spPr>
        <p:txBody>
          <a:bodyPr>
            <a:normAutofit/>
          </a:bodyPr>
          <a:lstStyle/>
          <a:p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together!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D1D2-40C5-10C6-0AE5-2E4889ED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6" y="925159"/>
            <a:ext cx="5805264" cy="18019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Magic?</a:t>
            </a:r>
          </a:p>
          <a:p>
            <a:r>
              <a:rPr lang="en-US" altLang="zh-CN" sz="3200" dirty="0"/>
              <a:t>No,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engineering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effort</a:t>
            </a:r>
            <a:r>
              <a:rPr lang="zh-CN" altLang="en-US" sz="3200" dirty="0"/>
              <a:t> </a:t>
            </a:r>
            <a:r>
              <a:rPr lang="en-US" altLang="zh-CN" sz="3200" dirty="0">
                <a:sym typeface="Wingdings" pitchFamily="2" charset="2"/>
              </a:rPr>
              <a:t>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F708C-71B4-D516-6D35-593DD950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27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A22AF-FD11-DF84-7F79-130DD00A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46" y="12013"/>
            <a:ext cx="5097334" cy="3368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80E42-2C94-CD3F-9732-E436DC74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368" y="248622"/>
            <a:ext cx="1628848" cy="139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FE5FF-038D-74A5-9B87-B5723807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46" y="3454749"/>
            <a:ext cx="5097334" cy="337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C715F-95FD-B050-3FDB-97343D08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41" y="3451680"/>
            <a:ext cx="5043809" cy="33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9DE-FF8C-92CF-C12B-5A9FC2B1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032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Summary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65CA-7F9F-4B59-DA4A-EB58DA558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628775"/>
            <a:ext cx="98298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Heterogeneity</a:t>
            </a:r>
            <a:r>
              <a:rPr lang="zh-CN" altLang="en-US" sz="3600" dirty="0"/>
              <a:t> </a:t>
            </a:r>
            <a:r>
              <a:rPr lang="en-US" altLang="zh-CN" sz="3600" dirty="0"/>
              <a:t>brings</a:t>
            </a:r>
            <a:r>
              <a:rPr lang="zh-CN" altLang="en-US" sz="3600" dirty="0"/>
              <a:t> </a:t>
            </a:r>
            <a:r>
              <a:rPr lang="en-US" altLang="zh-CN" sz="3600" dirty="0"/>
              <a:t>more</a:t>
            </a:r>
            <a:r>
              <a:rPr lang="zh-CN" altLang="en-US" sz="3600" dirty="0"/>
              <a:t> </a:t>
            </a:r>
            <a:r>
              <a:rPr lang="en-US" altLang="zh-CN" sz="3600" dirty="0"/>
              <a:t>potential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under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same</a:t>
            </a:r>
            <a:r>
              <a:rPr lang="zh-CN" altLang="en-US" sz="3600" dirty="0"/>
              <a:t> </a:t>
            </a:r>
            <a:r>
              <a:rPr lang="en-US" altLang="zh-CN" sz="3600" dirty="0"/>
              <a:t>budget</a:t>
            </a:r>
          </a:p>
          <a:p>
            <a:r>
              <a:rPr lang="en-US" altLang="zh-CN" sz="3600" dirty="0"/>
              <a:t>However,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also</a:t>
            </a:r>
            <a:r>
              <a:rPr lang="zh-CN" altLang="en-US" sz="3600" dirty="0"/>
              <a:t> </a:t>
            </a:r>
            <a:r>
              <a:rPr lang="en-US" altLang="zh-CN" sz="3600" dirty="0"/>
              <a:t>urges</a:t>
            </a:r>
            <a:r>
              <a:rPr lang="zh-CN" altLang="en-US" sz="3600" dirty="0"/>
              <a:t> </a:t>
            </a:r>
            <a:r>
              <a:rPr lang="en-US" altLang="zh-CN" sz="3600" dirty="0"/>
              <a:t>us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seek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mechanisms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software</a:t>
            </a:r>
            <a:r>
              <a:rPr lang="zh-CN" altLang="en-US" sz="3600" dirty="0"/>
              <a:t> </a:t>
            </a:r>
            <a:r>
              <a:rPr lang="en-US" altLang="zh-CN" sz="3600" dirty="0"/>
              <a:t>stack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hardware</a:t>
            </a:r>
            <a:r>
              <a:rPr lang="zh-CN" altLang="en-US" sz="3600" dirty="0"/>
              <a:t> </a:t>
            </a:r>
            <a:r>
              <a:rPr lang="en-US" altLang="zh-CN" sz="3600" dirty="0"/>
              <a:t>design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advantage</a:t>
            </a:r>
            <a:endParaRPr lang="en-CN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904BB-4F76-A3D6-E4B2-347E3801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51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85AC633-DC96-9277-633F-2AE51E2BA39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84FDA1-9507-1DE8-C8AC-E32AF980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25251" cy="831273"/>
          </a:xfrm>
        </p:spPr>
        <p:txBody>
          <a:bodyPr>
            <a:normAutofit fontScale="90000"/>
          </a:bodyPr>
          <a:lstStyle/>
          <a:p>
            <a:r>
              <a:rPr lang="en-US"/>
              <a:t>Challenges and Opportunities on Post-Moore’s Law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02D4E-09A6-7730-AF52-39892B40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2120" y="6494660"/>
            <a:ext cx="449880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05F86E-8C41-B45D-92DC-17C4F6EDE2B7}"/>
              </a:ext>
            </a:extLst>
          </p:cNvPr>
          <p:cNvCxnSpPr>
            <a:cxnSpLocks/>
          </p:cNvCxnSpPr>
          <p:nvPr/>
        </p:nvCxnSpPr>
        <p:spPr>
          <a:xfrm flipV="1">
            <a:off x="1330036" y="1052945"/>
            <a:ext cx="10330205" cy="508000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6CDA2F-DD15-6053-06B1-728461C29481}"/>
              </a:ext>
            </a:extLst>
          </p:cNvPr>
          <p:cNvSpPr/>
          <p:nvPr/>
        </p:nvSpPr>
        <p:spPr>
          <a:xfrm>
            <a:off x="7798770" y="2873516"/>
            <a:ext cx="3943350" cy="676275"/>
          </a:xfrm>
          <a:custGeom>
            <a:avLst/>
            <a:gdLst>
              <a:gd name="connsiteX0" fmla="*/ 0 w 3943350"/>
              <a:gd name="connsiteY0" fmla="*/ 676275 h 676275"/>
              <a:gd name="connsiteX1" fmla="*/ 1895475 w 3943350"/>
              <a:gd name="connsiteY1" fmla="*/ 200025 h 676275"/>
              <a:gd name="connsiteX2" fmla="*/ 3943350 w 394335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3350" h="676275">
                <a:moveTo>
                  <a:pt x="0" y="676275"/>
                </a:moveTo>
                <a:cubicBezTo>
                  <a:pt x="619125" y="494506"/>
                  <a:pt x="1238250" y="312737"/>
                  <a:pt x="1895475" y="200025"/>
                </a:cubicBezTo>
                <a:cubicBezTo>
                  <a:pt x="2552700" y="87312"/>
                  <a:pt x="3248025" y="43656"/>
                  <a:pt x="3943350" y="0"/>
                </a:cubicBezTo>
              </a:path>
            </a:pathLst>
          </a:custGeom>
          <a:noFill/>
          <a:ln w="25400">
            <a:solidFill>
              <a:schemeClr val="accent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43350"/>
                      <a:gd name="connsiteY0" fmla="*/ 676275 h 676275"/>
                      <a:gd name="connsiteX1" fmla="*/ 1895475 w 3943350"/>
                      <a:gd name="connsiteY1" fmla="*/ 200025 h 676275"/>
                      <a:gd name="connsiteX2" fmla="*/ 3943350 w 3943350"/>
                      <a:gd name="connsiteY2" fmla="*/ 0 h 676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350" h="676275" extrusionOk="0">
                        <a:moveTo>
                          <a:pt x="0" y="676275"/>
                        </a:moveTo>
                        <a:cubicBezTo>
                          <a:pt x="530059" y="439568"/>
                          <a:pt x="1127186" y="354421"/>
                          <a:pt x="1895475" y="200025"/>
                        </a:cubicBezTo>
                        <a:cubicBezTo>
                          <a:pt x="2562081" y="89287"/>
                          <a:pt x="3120645" y="47706"/>
                          <a:pt x="39433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87DEED-40FB-70B4-4D9A-D2269A23C3B5}"/>
              </a:ext>
            </a:extLst>
          </p:cNvPr>
          <p:cNvCxnSpPr>
            <a:cxnSpLocks/>
          </p:cNvCxnSpPr>
          <p:nvPr/>
        </p:nvCxnSpPr>
        <p:spPr>
          <a:xfrm>
            <a:off x="11525250" y="1720850"/>
            <a:ext cx="0" cy="118759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73B69F-8FF4-3069-DD8A-3EE8305826BF}"/>
              </a:ext>
            </a:extLst>
          </p:cNvPr>
          <p:cNvSpPr txBox="1"/>
          <p:nvPr/>
        </p:nvSpPr>
        <p:spPr>
          <a:xfrm>
            <a:off x="5762624" y="5993884"/>
            <a:ext cx="629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https://github.com/karlrupp/microprocessor-trend-data/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182BAE-5199-4FA6-EF33-CD004E870DD5}"/>
              </a:ext>
            </a:extLst>
          </p:cNvPr>
          <p:cNvCxnSpPr>
            <a:cxnSpLocks/>
          </p:cNvCxnSpPr>
          <p:nvPr/>
        </p:nvCxnSpPr>
        <p:spPr>
          <a:xfrm flipV="1">
            <a:off x="4696691" y="3553361"/>
            <a:ext cx="3102079" cy="1525484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AA371-E1CE-C6D7-6AAD-50DBE0EB96D8}"/>
              </a:ext>
            </a:extLst>
          </p:cNvPr>
          <p:cNvCxnSpPr>
            <a:cxnSpLocks/>
          </p:cNvCxnSpPr>
          <p:nvPr/>
        </p:nvCxnSpPr>
        <p:spPr>
          <a:xfrm flipV="1">
            <a:off x="7882531" y="1657350"/>
            <a:ext cx="3768177" cy="1853045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663004-83F9-A67E-ED53-BE8B20381527}"/>
              </a:ext>
            </a:extLst>
          </p:cNvPr>
          <p:cNvSpPr txBox="1"/>
          <p:nvPr/>
        </p:nvSpPr>
        <p:spPr>
          <a:xfrm>
            <a:off x="6552649" y="4563340"/>
            <a:ext cx="5508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Why </a:t>
            </a:r>
            <a:r>
              <a:rPr lang="en-US" sz="2800" b="1"/>
              <a:t>should</a:t>
            </a:r>
            <a:r>
              <a:rPr lang="en-US" sz="2800"/>
              <a:t> we have better perf?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Why </a:t>
            </a:r>
            <a:r>
              <a:rPr lang="en-US" sz="2800" b="1"/>
              <a:t>can’t</a:t>
            </a:r>
            <a:r>
              <a:rPr lang="en-US" sz="2800"/>
              <a:t> we have expected perf?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95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12" grpId="0" animBg="1"/>
      <p:bldP spid="27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5C54-6A19-31CD-19F2-F5CB3A98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architecture?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4AAB-658D-27E9-9AD9-BA1413052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ISA:</a:t>
            </a:r>
            <a:r>
              <a:rPr lang="zh-CN" altLang="en-US" sz="4000" dirty="0"/>
              <a:t> </a:t>
            </a:r>
            <a:r>
              <a:rPr lang="en-US" altLang="zh-CN" sz="4000" dirty="0"/>
              <a:t>Instruction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</a:p>
          <a:p>
            <a:pPr lvl="1"/>
            <a:r>
              <a:rPr lang="en-US" altLang="zh-CN" sz="3600" dirty="0"/>
              <a:t>Something</a:t>
            </a:r>
            <a:r>
              <a:rPr lang="zh-CN" altLang="en-US" sz="3600" dirty="0"/>
              <a:t> </a:t>
            </a:r>
            <a:r>
              <a:rPr lang="en-US" altLang="zh-CN" sz="3600" dirty="0"/>
              <a:t>executes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set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1"/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organization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components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execute</a:t>
            </a:r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b="1" dirty="0"/>
              <a:t>design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underlying</a:t>
            </a:r>
            <a:r>
              <a:rPr lang="zh-CN" altLang="en-US" sz="4000" dirty="0"/>
              <a:t> </a:t>
            </a:r>
            <a:r>
              <a:rPr lang="en-US" altLang="zh-CN" sz="4000" dirty="0"/>
              <a:t>“something”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ECA5-6217-E337-66F6-842E389D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8312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0972-6D33-40FF-27F3-76FB577E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12"/>
            <a:ext cx="8890000" cy="1020696"/>
          </a:xfrm>
        </p:spPr>
        <p:txBody>
          <a:bodyPr>
            <a:normAutofit fontScale="90000"/>
          </a:bodyPr>
          <a:lstStyle/>
          <a:p>
            <a:r>
              <a:rPr lang="en-US"/>
              <a:t>Why </a:t>
            </a:r>
            <a:r>
              <a:rPr lang="en-US" b="1"/>
              <a:t>should</a:t>
            </a:r>
            <a:r>
              <a:rPr lang="en-US"/>
              <a:t> we get more performance?</a:t>
            </a:r>
          </a:p>
        </p:txBody>
      </p:sp>
      <p:pic>
        <p:nvPicPr>
          <p:cNvPr id="10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AEDFD9-5011-80B5-5DAC-85D2660C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6" y="1093894"/>
            <a:ext cx="2693859" cy="2693859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0FF040-3AD0-DA76-EFE4-37808D49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536" y="6491951"/>
            <a:ext cx="427463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88C8D-72CA-028A-C73E-294316AA3BDB}"/>
              </a:ext>
            </a:extLst>
          </p:cNvPr>
          <p:cNvSpPr txBox="1"/>
          <p:nvPr/>
        </p:nvSpPr>
        <p:spPr>
          <a:xfrm>
            <a:off x="182100" y="3787753"/>
            <a:ext cx="175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Credits to </a:t>
            </a:r>
            <a:r>
              <a:rPr lang="en-US" altLang="zh-CN" sz="1200" err="1"/>
              <a:t>OpenAI</a:t>
            </a:r>
            <a:r>
              <a:rPr lang="en-US" altLang="zh-CN" sz="1200"/>
              <a:t> DALL·E</a:t>
            </a:r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62597-32AD-FD98-996C-737D1D301CF8}"/>
              </a:ext>
            </a:extLst>
          </p:cNvPr>
          <p:cNvSpPr txBox="1"/>
          <p:nvPr/>
        </p:nvSpPr>
        <p:spPr>
          <a:xfrm>
            <a:off x="79361" y="4019400"/>
            <a:ext cx="527720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CPU: A Data Factory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Manufacturing: Program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Raw Material: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Product: Program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Transistors: Budget for the workers and assembly 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16964E-89CC-7C26-D4ED-BAED7DC48DF6}"/>
              </a:ext>
            </a:extLst>
          </p:cNvPr>
          <p:cNvSpPr txBox="1">
            <a:spLocks/>
          </p:cNvSpPr>
          <p:nvPr/>
        </p:nvSpPr>
        <p:spPr>
          <a:xfrm>
            <a:off x="3857990" y="1221638"/>
            <a:ext cx="4302051" cy="15101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// Original C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for</a:t>
            </a:r>
            <a:r>
              <a:rPr lang="zh-CN" altLang="en-US">
                <a:latin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</a:rPr>
              <a:t>(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=0; 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&lt;n; ++</a:t>
            </a:r>
            <a:r>
              <a:rPr lang="en-US" altLang="zh-CN" err="1">
                <a:latin typeface="Consolas" panose="020B0609020204030204" pitchFamily="49" charset="0"/>
              </a:rPr>
              <a:t>i</a:t>
            </a:r>
            <a:r>
              <a:rPr lang="en-US" altLang="zh-CN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  c[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 += a[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 * b[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Content Placeholder 60" descr="Programmer female with solid fill">
            <a:extLst>
              <a:ext uri="{FF2B5EF4-FFF2-40B4-BE49-F238E27FC236}">
                <a16:creationId xmlns:a16="http://schemas.microsoft.com/office/drawing/2014/main" id="{3E9A947E-81DB-F35B-571B-85B6E0CC1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561" y="956024"/>
            <a:ext cx="914400" cy="914400"/>
          </a:xfrm>
          <a:prstGeom prst="rect">
            <a:avLst/>
          </a:prstGeom>
        </p:spPr>
      </p:pic>
      <p:pic>
        <p:nvPicPr>
          <p:cNvPr id="11" name="Picture 10" descr="AMD Ryzen 9 5950X - Review 2020 - PCMag Australia">
            <a:extLst>
              <a:ext uri="{FF2B5EF4-FFF2-40B4-BE49-F238E27FC236}">
                <a16:creationId xmlns:a16="http://schemas.microsoft.com/office/drawing/2014/main" id="{BDEA5A56-810D-07F1-11BA-91A5DA2D2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2" t="30222" r="34853" b="24714"/>
          <a:stretch/>
        </p:blipFill>
        <p:spPr bwMode="auto">
          <a:xfrm>
            <a:off x="9333692" y="642163"/>
            <a:ext cx="2208817" cy="209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9132BB8-2F38-D753-E26A-479ED7070368}"/>
              </a:ext>
            </a:extLst>
          </p:cNvPr>
          <p:cNvSpPr/>
          <p:nvPr/>
        </p:nvSpPr>
        <p:spPr>
          <a:xfrm rot="16032925">
            <a:off x="8492866" y="1258270"/>
            <a:ext cx="584200" cy="1036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E745282-AF24-3865-5D6A-2E86B61AC242}"/>
              </a:ext>
            </a:extLst>
          </p:cNvPr>
          <p:cNvSpPr/>
          <p:nvPr/>
        </p:nvSpPr>
        <p:spPr>
          <a:xfrm rot="16200000">
            <a:off x="7177505" y="4217463"/>
            <a:ext cx="413247" cy="51548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DCB0BAB-E4FC-A7D7-0563-FB97CDB42BFA}"/>
              </a:ext>
            </a:extLst>
          </p:cNvPr>
          <p:cNvSpPr/>
          <p:nvPr/>
        </p:nvSpPr>
        <p:spPr>
          <a:xfrm rot="16200000">
            <a:off x="9365402" y="4168860"/>
            <a:ext cx="413247" cy="51548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DCA8E-DD5B-4127-5429-4491C612F246}"/>
              </a:ext>
            </a:extLst>
          </p:cNvPr>
          <p:cNvGrpSpPr/>
          <p:nvPr/>
        </p:nvGrpSpPr>
        <p:grpSpPr>
          <a:xfrm>
            <a:off x="5542480" y="3936012"/>
            <a:ext cx="1606398" cy="976649"/>
            <a:chOff x="5771633" y="3629293"/>
            <a:chExt cx="1606398" cy="9766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796E56-B2F6-9CED-3A41-831D0C1A6D78}"/>
                </a:ext>
              </a:extLst>
            </p:cNvPr>
            <p:cNvSpPr txBox="1"/>
            <p:nvPr/>
          </p:nvSpPr>
          <p:spPr>
            <a:xfrm>
              <a:off x="5771633" y="3629293"/>
              <a:ext cx="1268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)</a:t>
              </a:r>
            </a:p>
          </p:txBody>
        </p:sp>
        <p:pic>
          <p:nvPicPr>
            <p:cNvPr id="18" name="Graphic 17" descr="Dollar with solid fill">
              <a:extLst>
                <a:ext uri="{FF2B5EF4-FFF2-40B4-BE49-F238E27FC236}">
                  <a16:creationId xmlns:a16="http://schemas.microsoft.com/office/drawing/2014/main" id="{3034DFE7-4EEA-BB13-BCE3-73CAC4C9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48581" y="3669000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3151AC-D144-FA83-CB28-7BB9BC3757CA}"/>
                </a:ext>
              </a:extLst>
            </p:cNvPr>
            <p:cNvSpPr txBox="1"/>
            <p:nvPr/>
          </p:nvSpPr>
          <p:spPr>
            <a:xfrm>
              <a:off x="6826277" y="4144277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86C2C-241A-572C-7214-98053C7C2EA7}"/>
              </a:ext>
            </a:extLst>
          </p:cNvPr>
          <p:cNvGrpSpPr/>
          <p:nvPr/>
        </p:nvGrpSpPr>
        <p:grpSpPr>
          <a:xfrm>
            <a:off x="7668063" y="3937590"/>
            <a:ext cx="1763835" cy="1237063"/>
            <a:chOff x="7805184" y="3539761"/>
            <a:chExt cx="1763835" cy="12370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0C3F09-78A0-AE5E-ACEA-ED4ABD962A6D}"/>
                </a:ext>
              </a:extLst>
            </p:cNvPr>
            <p:cNvGrpSpPr/>
            <p:nvPr/>
          </p:nvGrpSpPr>
          <p:grpSpPr>
            <a:xfrm>
              <a:off x="7974684" y="3572512"/>
              <a:ext cx="1271831" cy="1204312"/>
              <a:chOff x="7461274" y="3310538"/>
              <a:chExt cx="1271831" cy="1204312"/>
            </a:xfrm>
          </p:grpSpPr>
          <p:pic>
            <p:nvPicPr>
              <p:cNvPr id="20" name="Graphic 19" descr="Wrench with solid fill">
                <a:extLst>
                  <a:ext uri="{FF2B5EF4-FFF2-40B4-BE49-F238E27FC236}">
                    <a16:creationId xmlns:a16="http://schemas.microsoft.com/office/drawing/2014/main" id="{BC3C9DB7-80F0-3424-6B55-4620C1A51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812064">
                <a:off x="7818705" y="351852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4FC60A-7A71-45C2-7FDA-F2447528A4EF}"/>
                  </a:ext>
                </a:extLst>
              </p:cNvPr>
              <p:cNvSpPr/>
              <p:nvPr/>
            </p:nvSpPr>
            <p:spPr>
              <a:xfrm>
                <a:off x="7963173" y="4095750"/>
                <a:ext cx="608194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Graphic 21" descr="User with solid fill">
                <a:extLst>
                  <a:ext uri="{FF2B5EF4-FFF2-40B4-BE49-F238E27FC236}">
                    <a16:creationId xmlns:a16="http://schemas.microsoft.com/office/drawing/2014/main" id="{3A72C86F-1BA4-4C6E-A207-808C9B83A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61274" y="33105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E3DBF0-4993-4E09-85F7-02AA12BE1D2F}"/>
                </a:ext>
              </a:extLst>
            </p:cNvPr>
            <p:cNvSpPr txBox="1"/>
            <p:nvPr/>
          </p:nvSpPr>
          <p:spPr>
            <a:xfrm>
              <a:off x="7805184" y="3539761"/>
              <a:ext cx="14302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 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8C7F24-B426-1921-EBD7-FDE351942958}"/>
                </a:ext>
              </a:extLst>
            </p:cNvPr>
            <p:cNvSpPr txBox="1"/>
            <p:nvPr/>
          </p:nvSpPr>
          <p:spPr>
            <a:xfrm>
              <a:off x="9017265" y="4019645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E012D-D038-FA55-EE39-081B4F594F40}"/>
              </a:ext>
            </a:extLst>
          </p:cNvPr>
          <p:cNvGrpSpPr/>
          <p:nvPr/>
        </p:nvGrpSpPr>
        <p:grpSpPr>
          <a:xfrm>
            <a:off x="9802732" y="3889652"/>
            <a:ext cx="1739777" cy="1023009"/>
            <a:chOff x="9941153" y="3555557"/>
            <a:chExt cx="1739777" cy="10230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4B245-68EF-2C93-CD0B-7EE729BAA93B}"/>
                </a:ext>
              </a:extLst>
            </p:cNvPr>
            <p:cNvSpPr txBox="1"/>
            <p:nvPr/>
          </p:nvSpPr>
          <p:spPr>
            <a:xfrm>
              <a:off x="9941153" y="3555557"/>
              <a:ext cx="14302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/>
                <a:t>(     )</a:t>
              </a:r>
            </a:p>
          </p:txBody>
        </p:sp>
        <p:pic>
          <p:nvPicPr>
            <p:cNvPr id="26" name="Graphic 25" descr="Inventory with solid fill">
              <a:extLst>
                <a:ext uri="{FF2B5EF4-FFF2-40B4-BE49-F238E27FC236}">
                  <a16:creationId xmlns:a16="http://schemas.microsoft.com/office/drawing/2014/main" id="{BDDBB4A0-E308-3E91-2108-2130920D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99053" y="366416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46A7CC-CA3F-427A-24B5-B6284F8618C7}"/>
                </a:ext>
              </a:extLst>
            </p:cNvPr>
            <p:cNvSpPr txBox="1"/>
            <p:nvPr/>
          </p:nvSpPr>
          <p:spPr>
            <a:xfrm>
              <a:off x="11129176" y="402971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×n</a:t>
              </a:r>
              <a:endParaRPr lang="en-US" sz="24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043A5F4-1B6E-A669-110F-3361A8127A18}"/>
              </a:ext>
            </a:extLst>
          </p:cNvPr>
          <p:cNvSpPr txBox="1"/>
          <p:nvPr/>
        </p:nvSpPr>
        <p:spPr>
          <a:xfrm>
            <a:off x="5542480" y="3355712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</a:t>
            </a:r>
            <a:r>
              <a:rPr lang="en-US" sz="2800" b="1"/>
              <a:t>should</a:t>
            </a:r>
            <a:r>
              <a:rPr lang="en-US" sz="2800"/>
              <a:t> we have better perf?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9BC8-1D8C-91F7-C974-11CECACECB41}"/>
              </a:ext>
            </a:extLst>
          </p:cNvPr>
          <p:cNvSpPr txBox="1"/>
          <p:nvPr/>
        </p:nvSpPr>
        <p:spPr>
          <a:xfrm>
            <a:off x="5556867" y="5181889"/>
            <a:ext cx="57836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</a:t>
            </a:r>
            <a:r>
              <a:rPr lang="en-US" sz="2800" b="1"/>
              <a:t>can’t</a:t>
            </a:r>
            <a:r>
              <a:rPr lang="en-US" sz="2800"/>
              <a:t> we have the expected perf?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What happens in CPU?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/>
              <a:t>What happens to the program?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36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29" grpId="0" animBg="1"/>
      <p:bldP spid="34" grpId="0" animBg="1"/>
      <p:bldP spid="25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0972-6D33-40FF-27F3-76FB577E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12"/>
            <a:ext cx="12515273" cy="793876"/>
          </a:xfrm>
        </p:spPr>
        <p:txBody>
          <a:bodyPr>
            <a:normAutofit fontScale="90000"/>
          </a:bodyPr>
          <a:lstStyle/>
          <a:p>
            <a:r>
              <a:rPr lang="en-US" altLang="zh-CN" strike="sngStrike"/>
              <a:t>Executing the assembly code?</a:t>
            </a:r>
            <a:r>
              <a:rPr lang="en-US" altLang="zh-CN"/>
              <a:t> Organizing an assembly line!</a:t>
            </a:r>
            <a:endParaRPr lang="en-US"/>
          </a:p>
        </p:txBody>
      </p:sp>
      <p:pic>
        <p:nvPicPr>
          <p:cNvPr id="10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AEDFD9-5011-80B5-5DAC-85D2660C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" y="1255674"/>
            <a:ext cx="2693859" cy="269385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C65AB0-3333-C6E5-323D-F69D2E5D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628" y="6492875"/>
            <a:ext cx="494371" cy="365125"/>
          </a:xfrm>
        </p:spPr>
        <p:txBody>
          <a:bodyPr/>
          <a:lstStyle/>
          <a:p>
            <a:fld id="{1B921EC8-EE8E-4D95-B3C6-1F618E47F203}" type="slidenum">
              <a:rPr lang="en-US" b="1" smtClean="0">
                <a:solidFill>
                  <a:schemeClr val="tx1"/>
                </a:solidFill>
              </a:rPr>
              <a:t>31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88C8D-72CA-028A-C73E-294316AA3BDB}"/>
              </a:ext>
            </a:extLst>
          </p:cNvPr>
          <p:cNvSpPr txBox="1"/>
          <p:nvPr/>
        </p:nvSpPr>
        <p:spPr>
          <a:xfrm>
            <a:off x="180602" y="3949533"/>
            <a:ext cx="175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Credits to </a:t>
            </a:r>
            <a:r>
              <a:rPr lang="en-US" altLang="zh-CN" sz="1200" err="1"/>
              <a:t>OpenAI</a:t>
            </a:r>
            <a:r>
              <a:rPr lang="en-US" altLang="zh-CN" sz="1200"/>
              <a:t> DALL·E</a:t>
            </a:r>
            <a:endParaRPr lang="en-US" sz="1200"/>
          </a:p>
        </p:txBody>
      </p: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A7944F64-D2FE-3EA1-CECA-5E8887BB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652" y="886751"/>
            <a:ext cx="914400" cy="914400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C2AD3391-5B26-B0A5-96B5-69FA01F5A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0100" y="948681"/>
            <a:ext cx="666185" cy="609093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08BF1B44-D153-3E57-C711-EED8DAE19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376" y="1850782"/>
            <a:ext cx="914400" cy="91440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D7B818C6-9A57-5347-082A-A5BDE51B2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2405" y="2826741"/>
            <a:ext cx="914400" cy="914400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4CDA6272-1626-EE3F-02F9-8F3676468C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3652" y="3775701"/>
            <a:ext cx="914400" cy="914400"/>
          </a:xfrm>
          <a:prstGeom prst="rect">
            <a:avLst/>
          </a:prstGeom>
        </p:spPr>
      </p:pic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0446F010-A0C9-F80F-3FED-E1EFD125BF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55918" y="3806511"/>
            <a:ext cx="675884" cy="675884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01225F7E-6928-1684-3F0E-A7D99D937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28166" y="4709968"/>
            <a:ext cx="914400" cy="914400"/>
          </a:xfrm>
          <a:prstGeom prst="rect">
            <a:avLst/>
          </a:prstGeom>
        </p:spPr>
      </p:pic>
      <p:pic>
        <p:nvPicPr>
          <p:cNvPr id="46" name="Graphic 45" descr="Abacus outline">
            <a:extLst>
              <a:ext uri="{FF2B5EF4-FFF2-40B4-BE49-F238E27FC236}">
                <a16:creationId xmlns:a16="http://schemas.microsoft.com/office/drawing/2014/main" id="{40EAF763-3B90-AEB2-353F-CF8E0D91B0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76535" y="2896073"/>
            <a:ext cx="596943" cy="596943"/>
          </a:xfrm>
          <a:prstGeom prst="rect">
            <a:avLst/>
          </a:prstGeom>
        </p:spPr>
      </p:pic>
      <p:pic>
        <p:nvPicPr>
          <p:cNvPr id="48" name="Graphic 47" descr="Checklist outline">
            <a:extLst>
              <a:ext uri="{FF2B5EF4-FFF2-40B4-BE49-F238E27FC236}">
                <a16:creationId xmlns:a16="http://schemas.microsoft.com/office/drawing/2014/main" id="{2E962D7F-CDE1-34C9-B52F-006752B70F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08851" y="4787450"/>
            <a:ext cx="675884" cy="675884"/>
          </a:xfrm>
          <a:prstGeom prst="rect">
            <a:avLst/>
          </a:prstGeom>
        </p:spPr>
      </p:pic>
      <p:pic>
        <p:nvPicPr>
          <p:cNvPr id="52" name="Graphic 51" descr="Clipboard All Crosses outline">
            <a:extLst>
              <a:ext uri="{FF2B5EF4-FFF2-40B4-BE49-F238E27FC236}">
                <a16:creationId xmlns:a16="http://schemas.microsoft.com/office/drawing/2014/main" id="{3A551603-2233-76C6-DC24-C488F73EB0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7306" y="1862710"/>
            <a:ext cx="681826" cy="681826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44872A-177D-899F-C016-6B354DBDE2CA}"/>
              </a:ext>
            </a:extLst>
          </p:cNvPr>
          <p:cNvSpPr/>
          <p:nvPr/>
        </p:nvSpPr>
        <p:spPr>
          <a:xfrm>
            <a:off x="4377868" y="1607406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1AC47-7C5D-57C7-C294-292C5CC88141}"/>
              </a:ext>
            </a:extLst>
          </p:cNvPr>
          <p:cNvSpPr txBox="1"/>
          <p:nvPr/>
        </p:nvSpPr>
        <p:spPr>
          <a:xfrm>
            <a:off x="5157365" y="1119913"/>
            <a:ext cx="637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IF: “I read the manual for instructions!”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6CA7D-131A-115A-5109-B54AA2602B15}"/>
              </a:ext>
            </a:extLst>
          </p:cNvPr>
          <p:cNvSpPr txBox="1"/>
          <p:nvPr/>
        </p:nvSpPr>
        <p:spPr>
          <a:xfrm>
            <a:off x="5157365" y="2020403"/>
            <a:ext cx="502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ID: “I check the data availability!”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FDD3D85-5270-71B5-0EBD-928E0A7E2862}"/>
              </a:ext>
            </a:extLst>
          </p:cNvPr>
          <p:cNvSpPr/>
          <p:nvPr/>
        </p:nvSpPr>
        <p:spPr>
          <a:xfrm>
            <a:off x="4370121" y="2572605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87CBE-882B-227D-04A0-66BA321BF86B}"/>
              </a:ext>
            </a:extLst>
          </p:cNvPr>
          <p:cNvSpPr txBox="1"/>
          <p:nvPr/>
        </p:nvSpPr>
        <p:spPr>
          <a:xfrm>
            <a:off x="5123514" y="3072515"/>
            <a:ext cx="421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EX: “I </a:t>
            </a:r>
            <a:r>
              <a:rPr lang="en-US" altLang="zh-CN" sz="2800"/>
              <a:t>do the computation!</a:t>
            </a:r>
            <a:r>
              <a:rPr lang="en-US" sz="2800"/>
              <a:t>”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AAB802D-54BC-A0E8-F0C9-8CA6DA59E32B}"/>
              </a:ext>
            </a:extLst>
          </p:cNvPr>
          <p:cNvSpPr/>
          <p:nvPr/>
        </p:nvSpPr>
        <p:spPr>
          <a:xfrm>
            <a:off x="4377867" y="3537846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40E83-BD15-D8FB-3F95-43642F690EF2}"/>
              </a:ext>
            </a:extLst>
          </p:cNvPr>
          <p:cNvSpPr txBox="1"/>
          <p:nvPr/>
        </p:nvSpPr>
        <p:spPr>
          <a:xfrm>
            <a:off x="5157365" y="4020718"/>
            <a:ext cx="5268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MA: “</a:t>
            </a:r>
            <a:r>
              <a:rPr lang="en-US" altLang="zh-CN" sz="2800"/>
              <a:t>I am the warehouse keeper!</a:t>
            </a:r>
            <a:r>
              <a:rPr lang="en-US" sz="2800"/>
              <a:t>”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84DB211-FAAB-F887-5EAB-4A368B825411}"/>
              </a:ext>
            </a:extLst>
          </p:cNvPr>
          <p:cNvSpPr/>
          <p:nvPr/>
        </p:nvSpPr>
        <p:spPr>
          <a:xfrm>
            <a:off x="4370121" y="4512999"/>
            <a:ext cx="395825" cy="3717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97E7-A26A-FEB5-E0F4-73F53EC8016A}"/>
              </a:ext>
            </a:extLst>
          </p:cNvPr>
          <p:cNvSpPr txBox="1"/>
          <p:nvPr/>
        </p:nvSpPr>
        <p:spPr>
          <a:xfrm>
            <a:off x="5158876" y="4926924"/>
            <a:ext cx="427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WB: “I check in the results!”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6D8712-CE0B-6A4E-9A88-2158085291E7}"/>
              </a:ext>
            </a:extLst>
          </p:cNvPr>
          <p:cNvSpPr txBox="1"/>
          <p:nvPr/>
        </p:nvSpPr>
        <p:spPr>
          <a:xfrm>
            <a:off x="77295" y="5316817"/>
            <a:ext cx="8354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CPU: A Microprocessor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Memory: Warehouse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Registers: Handy place for compute-ready data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64A8A175-970A-A398-06EE-CE49EC9FB521}"/>
              </a:ext>
            </a:extLst>
          </p:cNvPr>
          <p:cNvSpPr/>
          <p:nvPr/>
        </p:nvSpPr>
        <p:spPr>
          <a:xfrm rot="5400000" flipH="1">
            <a:off x="2633470" y="2905014"/>
            <a:ext cx="2190588" cy="468248"/>
          </a:xfrm>
          <a:prstGeom prst="bentUpArrow">
            <a:avLst>
              <a:gd name="adj1" fmla="val 34154"/>
              <a:gd name="adj2" fmla="val 29323"/>
              <a:gd name="adj3" fmla="val 433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8167C5E7-E007-7A06-3634-84047F5E61DC}"/>
              </a:ext>
            </a:extLst>
          </p:cNvPr>
          <p:cNvSpPr/>
          <p:nvPr/>
        </p:nvSpPr>
        <p:spPr>
          <a:xfrm rot="5400000">
            <a:off x="3672914" y="3008584"/>
            <a:ext cx="276211" cy="3262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7C1950A-3AC1-853C-A4B6-682A3E27D885}"/>
              </a:ext>
            </a:extLst>
          </p:cNvPr>
          <p:cNvSpPr/>
          <p:nvPr/>
        </p:nvSpPr>
        <p:spPr>
          <a:xfrm rot="5400000">
            <a:off x="3671191" y="4060909"/>
            <a:ext cx="276211" cy="3262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2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/>
      <p:bldP spid="13" grpId="0"/>
      <p:bldP spid="14" grpId="0" animBg="1"/>
      <p:bldP spid="15" grpId="0"/>
      <p:bldP spid="16" grpId="0" animBg="1"/>
      <p:bldP spid="18" grpId="0"/>
      <p:bldP spid="19" grpId="0" animBg="1"/>
      <p:bldP spid="20" grpId="0"/>
      <p:bldP spid="23" grpId="0"/>
      <p:bldP spid="26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0F7E-B9DD-B065-9449-5CE61717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4470"/>
            <a:ext cx="10515600" cy="1272178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Single-cycled</a:t>
            </a:r>
            <a:r>
              <a:rPr lang="zh-CN" altLang="en-US" sz="5400" dirty="0"/>
              <a:t> </a:t>
            </a:r>
            <a:r>
              <a:rPr lang="en-US" altLang="zh-CN" sz="5400" dirty="0"/>
              <a:t>Machine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AE788-617D-BAD7-7F44-BC7CCC92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32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E91D9-6D50-E3E1-9F5D-4E576743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3" y="1269058"/>
            <a:ext cx="7772400" cy="54644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5A2D55-BF8B-108A-735A-F8BF0640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429" y="1846814"/>
            <a:ext cx="4136017" cy="158218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critical</a:t>
            </a:r>
            <a:r>
              <a:rPr lang="zh-CN" altLang="en-US" sz="3600" dirty="0"/>
              <a:t> </a:t>
            </a:r>
            <a:r>
              <a:rPr lang="en-US" altLang="zh-CN" sz="3600" dirty="0"/>
              <a:t>path</a:t>
            </a:r>
          </a:p>
          <a:p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designs</a:t>
            </a:r>
          </a:p>
        </p:txBody>
      </p:sp>
    </p:spTree>
    <p:extLst>
      <p:ext uri="{BB962C8B-B14F-4D97-AF65-F5344CB8AC3E}">
        <p14:creationId xmlns:p14="http://schemas.microsoft.com/office/powerpoint/2010/main" val="265307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F8528-E933-625C-0947-32F0E9DB9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B0C4-7E87-B28F-C63E-5FB8F6AC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R</a:t>
            </a:r>
            <a:r>
              <a:rPr lang="en-US" altLang="zh-CN" sz="5400" dirty="0" err="1"/>
              <a:t>ecap</a:t>
            </a:r>
            <a:r>
              <a:rPr lang="en-US" altLang="zh-CN" sz="5400" dirty="0"/>
              <a:t>:</a:t>
            </a:r>
            <a:r>
              <a:rPr lang="zh-CN" altLang="en-US" sz="5400" dirty="0"/>
              <a:t> </a:t>
            </a:r>
            <a:r>
              <a:rPr lang="en-US" altLang="zh-CN" sz="5400" dirty="0"/>
              <a:t>Critical</a:t>
            </a:r>
            <a:r>
              <a:rPr lang="zh-CN" altLang="en-US" sz="5400" dirty="0"/>
              <a:t> </a:t>
            </a:r>
            <a:r>
              <a:rPr lang="en-US" altLang="zh-CN" sz="5400" dirty="0"/>
              <a:t>Path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21AC8-C0F4-E0E6-EDE2-FB7999A4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33</a:t>
            </a:fld>
            <a:endParaRPr lang="en-CN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8CEAEB9-CB31-BB53-C696-8F024875B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943" y="1261324"/>
            <a:ext cx="8085907" cy="674277"/>
          </a:xfrm>
        </p:spPr>
        <p:txBody>
          <a:bodyPr>
            <a:normAutofit/>
          </a:bodyPr>
          <a:lstStyle/>
          <a:p>
            <a:r>
              <a:rPr lang="en-CN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good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bad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solution?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9376BF-8672-D83D-73A7-48BD0AA676E0}"/>
              </a:ext>
            </a:extLst>
          </p:cNvPr>
          <p:cNvSpPr/>
          <p:nvPr/>
        </p:nvSpPr>
        <p:spPr>
          <a:xfrm>
            <a:off x="2897766" y="5149736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63139CB-B886-DAF5-1AE9-77CB87DBAEEC}"/>
              </a:ext>
            </a:extLst>
          </p:cNvPr>
          <p:cNvSpPr/>
          <p:nvPr/>
        </p:nvSpPr>
        <p:spPr>
          <a:xfrm>
            <a:off x="2893051" y="56383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195205-2D99-6ED3-847F-ED8DE7167E13}"/>
              </a:ext>
            </a:extLst>
          </p:cNvPr>
          <p:cNvSpPr/>
          <p:nvPr/>
        </p:nvSpPr>
        <p:spPr>
          <a:xfrm>
            <a:off x="2894582" y="6152167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2D8B72F-F0D4-C0B1-79A8-59FD029241E9}"/>
              </a:ext>
            </a:extLst>
          </p:cNvPr>
          <p:cNvSpPr/>
          <p:nvPr/>
        </p:nvSpPr>
        <p:spPr>
          <a:xfrm>
            <a:off x="813309" y="4704228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9451FB-AA4A-0B54-4670-7834CE936322}"/>
              </a:ext>
            </a:extLst>
          </p:cNvPr>
          <p:cNvSpPr/>
          <p:nvPr/>
        </p:nvSpPr>
        <p:spPr>
          <a:xfrm>
            <a:off x="812818" y="3913947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530076E-EA53-0315-95E5-6355F0C1FD10}"/>
              </a:ext>
            </a:extLst>
          </p:cNvPr>
          <p:cNvSpPr/>
          <p:nvPr/>
        </p:nvSpPr>
        <p:spPr>
          <a:xfrm>
            <a:off x="812818" y="4466397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6E154E-65B8-7313-6907-5927850B5ABB}"/>
              </a:ext>
            </a:extLst>
          </p:cNvPr>
          <p:cNvSpPr/>
          <p:nvPr/>
        </p:nvSpPr>
        <p:spPr>
          <a:xfrm>
            <a:off x="2897505" y="3902473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11FFCD-383B-14B4-8951-589C5F80A646}"/>
              </a:ext>
            </a:extLst>
          </p:cNvPr>
          <p:cNvCxnSpPr/>
          <p:nvPr/>
        </p:nvCxnSpPr>
        <p:spPr>
          <a:xfrm>
            <a:off x="909164" y="357549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5C32D7-02FD-E120-4958-2C0D1DDCE88C}"/>
              </a:ext>
            </a:extLst>
          </p:cNvPr>
          <p:cNvCxnSpPr/>
          <p:nvPr/>
        </p:nvCxnSpPr>
        <p:spPr>
          <a:xfrm>
            <a:off x="1109066" y="357549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9999C96-1B10-ABD8-C6CC-E5B1B9B92879}"/>
              </a:ext>
            </a:extLst>
          </p:cNvPr>
          <p:cNvCxnSpPr/>
          <p:nvPr/>
        </p:nvCxnSpPr>
        <p:spPr>
          <a:xfrm>
            <a:off x="2987072" y="3561165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2E18F3-E119-A1CF-6B67-3971B2494FC8}"/>
              </a:ext>
            </a:extLst>
          </p:cNvPr>
          <p:cNvCxnSpPr/>
          <p:nvPr/>
        </p:nvCxnSpPr>
        <p:spPr>
          <a:xfrm>
            <a:off x="3186974" y="3561165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7FE6BAB-F90D-31C3-8CF7-DE30C6D6C5B0}"/>
              </a:ext>
            </a:extLst>
          </p:cNvPr>
          <p:cNvSpPr/>
          <p:nvPr/>
        </p:nvSpPr>
        <p:spPr>
          <a:xfrm>
            <a:off x="2897504" y="445713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0C61562-CD32-3875-A43A-B7D39B831617}"/>
              </a:ext>
            </a:extLst>
          </p:cNvPr>
          <p:cNvCxnSpPr>
            <a:cxnSpLocks/>
            <a:stCxn id="132" idx="2"/>
            <a:endCxn id="137" idx="0"/>
          </p:cNvCxnSpPr>
          <p:nvPr/>
        </p:nvCxnSpPr>
        <p:spPr>
          <a:xfrm flipH="1">
            <a:off x="3086609" y="4260455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F55B61-22CB-F4EC-12E3-42A16A071A84}"/>
              </a:ext>
            </a:extLst>
          </p:cNvPr>
          <p:cNvSpPr/>
          <p:nvPr/>
        </p:nvSpPr>
        <p:spPr>
          <a:xfrm>
            <a:off x="2897504" y="492709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D7CDE4B-D3A0-B2E5-6893-8EFA18733F68}"/>
              </a:ext>
            </a:extLst>
          </p:cNvPr>
          <p:cNvSpPr/>
          <p:nvPr/>
        </p:nvSpPr>
        <p:spPr>
          <a:xfrm>
            <a:off x="3456080" y="51379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AADA6B7-D246-A245-D93C-5811FAAAFA6A}"/>
              </a:ext>
            </a:extLst>
          </p:cNvPr>
          <p:cNvCxnSpPr>
            <a:cxnSpLocks/>
            <a:stCxn id="131" idx="3"/>
            <a:endCxn id="137" idx="1"/>
          </p:cNvCxnSpPr>
          <p:nvPr/>
        </p:nvCxnSpPr>
        <p:spPr>
          <a:xfrm flipV="1">
            <a:off x="1204836" y="4636127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B83F4E0-B21D-89B0-5EAE-A42778D5D94C}"/>
              </a:ext>
            </a:extLst>
          </p:cNvPr>
          <p:cNvSpPr/>
          <p:nvPr/>
        </p:nvSpPr>
        <p:spPr>
          <a:xfrm>
            <a:off x="873429" y="370043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F1FE037-B330-E26D-9916-F9EDEF243A03}"/>
              </a:ext>
            </a:extLst>
          </p:cNvPr>
          <p:cNvSpPr/>
          <p:nvPr/>
        </p:nvSpPr>
        <p:spPr>
          <a:xfrm>
            <a:off x="1073330" y="362896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C252D639-862F-028D-F2F9-B6166132D02F}"/>
              </a:ext>
            </a:extLst>
          </p:cNvPr>
          <p:cNvCxnSpPr>
            <a:cxnSpLocks/>
            <a:stCxn id="143" idx="2"/>
            <a:endCxn id="131" idx="1"/>
          </p:cNvCxnSpPr>
          <p:nvPr/>
        </p:nvCxnSpPr>
        <p:spPr>
          <a:xfrm rot="10800000" flipV="1">
            <a:off x="812818" y="3664702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40DC60C4-9169-B549-5FBF-693D238CE2AD}"/>
              </a:ext>
            </a:extLst>
          </p:cNvPr>
          <p:cNvCxnSpPr>
            <a:cxnSpLocks/>
            <a:stCxn id="142" idx="2"/>
            <a:endCxn id="127" idx="1"/>
          </p:cNvCxnSpPr>
          <p:nvPr/>
        </p:nvCxnSpPr>
        <p:spPr>
          <a:xfrm rot="10800000" flipV="1">
            <a:off x="813309" y="3736172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8D6CC4C-9D07-D842-1315-1190805AA25F}"/>
              </a:ext>
            </a:extLst>
          </p:cNvPr>
          <p:cNvSpPr/>
          <p:nvPr/>
        </p:nvSpPr>
        <p:spPr>
          <a:xfrm>
            <a:off x="2893053" y="543175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1B0D5BAA-1588-58CD-A0F3-31C6D9E033B6}"/>
              </a:ext>
            </a:extLst>
          </p:cNvPr>
          <p:cNvCxnSpPr>
            <a:cxnSpLocks/>
            <a:stCxn id="130" idx="3"/>
            <a:endCxn id="150" idx="2"/>
          </p:cNvCxnSpPr>
          <p:nvPr/>
        </p:nvCxnSpPr>
        <p:spPr>
          <a:xfrm flipV="1">
            <a:off x="1191029" y="3456200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722D45A-963B-8B9E-6408-FB34D9341529}"/>
              </a:ext>
            </a:extLst>
          </p:cNvPr>
          <p:cNvSpPr txBox="1"/>
          <p:nvPr/>
        </p:nvSpPr>
        <p:spPr>
          <a:xfrm>
            <a:off x="751065" y="3283452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337423-5778-27F9-7283-8A2BCADF311F}"/>
              </a:ext>
            </a:extLst>
          </p:cNvPr>
          <p:cNvSpPr txBox="1"/>
          <p:nvPr/>
        </p:nvSpPr>
        <p:spPr>
          <a:xfrm>
            <a:off x="969050" y="328345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7AE7559-D0C1-E52B-4C22-91B6F303B47C}"/>
              </a:ext>
            </a:extLst>
          </p:cNvPr>
          <p:cNvSpPr txBox="1"/>
          <p:nvPr/>
        </p:nvSpPr>
        <p:spPr>
          <a:xfrm>
            <a:off x="1262497" y="3086868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F3B1656-500B-45A2-98C4-BE3787485FE0}"/>
              </a:ext>
            </a:extLst>
          </p:cNvPr>
          <p:cNvSpPr txBox="1"/>
          <p:nvPr/>
        </p:nvSpPr>
        <p:spPr>
          <a:xfrm>
            <a:off x="2833616" y="3268921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232126-D466-25CA-5BB8-8BED3922F18A}"/>
              </a:ext>
            </a:extLst>
          </p:cNvPr>
          <p:cNvSpPr txBox="1"/>
          <p:nvPr/>
        </p:nvSpPr>
        <p:spPr>
          <a:xfrm>
            <a:off x="3056826" y="3274146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68AC940-A8A6-E575-731D-459AAAF9B900}"/>
              </a:ext>
            </a:extLst>
          </p:cNvPr>
          <p:cNvSpPr txBox="1"/>
          <p:nvPr/>
        </p:nvSpPr>
        <p:spPr>
          <a:xfrm>
            <a:off x="3484132" y="3086868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43E3A72-2E99-B369-4C6F-7AC6F58ED967}"/>
              </a:ext>
            </a:extLst>
          </p:cNvPr>
          <p:cNvSpPr/>
          <p:nvPr/>
        </p:nvSpPr>
        <p:spPr>
          <a:xfrm>
            <a:off x="2944730" y="369465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E1481A0-A527-C7D1-4310-4DE876318CB2}"/>
              </a:ext>
            </a:extLst>
          </p:cNvPr>
          <p:cNvSpPr/>
          <p:nvPr/>
        </p:nvSpPr>
        <p:spPr>
          <a:xfrm>
            <a:off x="3144631" y="362318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66CC3FF1-DD9F-E1AE-050B-66329FBA035E}"/>
              </a:ext>
            </a:extLst>
          </p:cNvPr>
          <p:cNvCxnSpPr>
            <a:cxnSpLocks/>
            <a:stCxn id="155" idx="2"/>
            <a:endCxn id="146" idx="1"/>
          </p:cNvCxnSpPr>
          <p:nvPr/>
        </p:nvCxnSpPr>
        <p:spPr>
          <a:xfrm rot="10800000" flipV="1">
            <a:off x="2893053" y="3658923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3A4856D9-5B69-7D85-6E63-9F10F71E8A06}"/>
              </a:ext>
            </a:extLst>
          </p:cNvPr>
          <p:cNvCxnSpPr>
            <a:cxnSpLocks/>
            <a:stCxn id="154" idx="2"/>
            <a:endCxn id="139" idx="1"/>
          </p:cNvCxnSpPr>
          <p:nvPr/>
        </p:nvCxnSpPr>
        <p:spPr>
          <a:xfrm rot="10800000" flipV="1">
            <a:off x="2897504" y="3730393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BF9141D1-CF41-B4F4-EB3D-873B9F8E3436}"/>
              </a:ext>
            </a:extLst>
          </p:cNvPr>
          <p:cNvCxnSpPr>
            <a:cxnSpLocks/>
            <a:stCxn id="137" idx="3"/>
            <a:endCxn id="153" idx="2"/>
          </p:cNvCxnSpPr>
          <p:nvPr/>
        </p:nvCxnSpPr>
        <p:spPr>
          <a:xfrm flipV="1">
            <a:off x="3275714" y="3456200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122DBB5-73D9-C56D-690D-3E0DFB5BA72A}"/>
              </a:ext>
            </a:extLst>
          </p:cNvPr>
          <p:cNvSpPr/>
          <p:nvPr/>
        </p:nvSpPr>
        <p:spPr>
          <a:xfrm>
            <a:off x="2893053" y="5942663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7BAD72B-8218-03EB-F245-09765619188F}"/>
              </a:ext>
            </a:extLst>
          </p:cNvPr>
          <p:cNvSpPr/>
          <p:nvPr/>
        </p:nvSpPr>
        <p:spPr>
          <a:xfrm>
            <a:off x="2512013" y="544465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F44B2F-F09E-200D-6126-34E280D1EBC8}"/>
              </a:ext>
            </a:extLst>
          </p:cNvPr>
          <p:cNvSpPr/>
          <p:nvPr/>
        </p:nvSpPr>
        <p:spPr>
          <a:xfrm>
            <a:off x="2631064" y="4950178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BFF13693-7862-CC4D-EAC0-2D791203A184}"/>
              </a:ext>
            </a:extLst>
          </p:cNvPr>
          <p:cNvCxnSpPr>
            <a:cxnSpLocks/>
            <a:stCxn id="161" idx="2"/>
            <a:endCxn id="159" idx="1"/>
          </p:cNvCxnSpPr>
          <p:nvPr/>
        </p:nvCxnSpPr>
        <p:spPr>
          <a:xfrm rot="10800000" flipH="1" flipV="1">
            <a:off x="2631063" y="4985912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9520464B-D1AB-72F8-8DCB-4F6FFAF0C492}"/>
              </a:ext>
            </a:extLst>
          </p:cNvPr>
          <p:cNvCxnSpPr>
            <a:cxnSpLocks/>
            <a:stCxn id="160" idx="2"/>
            <a:endCxn id="126" idx="1"/>
          </p:cNvCxnSpPr>
          <p:nvPr/>
        </p:nvCxnSpPr>
        <p:spPr>
          <a:xfrm rot="10800000" flipH="1" flipV="1">
            <a:off x="2512012" y="5480388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129B480-F15B-30A0-C779-13936D524746}"/>
              </a:ext>
            </a:extLst>
          </p:cNvPr>
          <p:cNvSpPr/>
          <p:nvPr/>
        </p:nvSpPr>
        <p:spPr>
          <a:xfrm>
            <a:off x="3456080" y="5707964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F935D3B-C01A-1A55-4894-D2ABA7EA107E}"/>
              </a:ext>
            </a:extLst>
          </p:cNvPr>
          <p:cNvCxnSpPr>
            <a:stCxn id="146" idx="3"/>
            <a:endCxn id="164" idx="1"/>
          </p:cNvCxnSpPr>
          <p:nvPr/>
        </p:nvCxnSpPr>
        <p:spPr>
          <a:xfrm>
            <a:off x="3271263" y="5610741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4D02C2A-0805-03F5-F240-06B26587BBC0}"/>
              </a:ext>
            </a:extLst>
          </p:cNvPr>
          <p:cNvCxnSpPr>
            <a:cxnSpLocks/>
            <a:stCxn id="159" idx="3"/>
            <a:endCxn id="164" idx="1"/>
          </p:cNvCxnSpPr>
          <p:nvPr/>
        </p:nvCxnSpPr>
        <p:spPr>
          <a:xfrm flipV="1">
            <a:off x="3271263" y="5886955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076708C-09D5-E425-F41E-B805EBF33488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3275714" y="5106083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577DCD0-3FE8-B9A5-69B5-124E266F371B}"/>
              </a:ext>
            </a:extLst>
          </p:cNvPr>
          <p:cNvCxnSpPr>
            <a:cxnSpLocks/>
            <a:stCxn id="164" idx="0"/>
            <a:endCxn id="140" idx="2"/>
          </p:cNvCxnSpPr>
          <p:nvPr/>
        </p:nvCxnSpPr>
        <p:spPr>
          <a:xfrm flipV="1">
            <a:off x="3645185" y="5495912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D98793D4-B016-0C15-28DE-AF2B8D90F048}"/>
              </a:ext>
            </a:extLst>
          </p:cNvPr>
          <p:cNvSpPr txBox="1"/>
          <p:nvPr/>
        </p:nvSpPr>
        <p:spPr>
          <a:xfrm>
            <a:off x="3834290" y="5002690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5259FFD-0A20-8B2E-4574-0C8003642313}"/>
              </a:ext>
            </a:extLst>
          </p:cNvPr>
          <p:cNvSpPr txBox="1"/>
          <p:nvPr/>
        </p:nvSpPr>
        <p:spPr>
          <a:xfrm>
            <a:off x="1132944" y="4563539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904C843-7E57-F030-6D59-775B2E1D0F34}"/>
              </a:ext>
            </a:extLst>
          </p:cNvPr>
          <p:cNvSpPr/>
          <p:nvPr/>
        </p:nvSpPr>
        <p:spPr>
          <a:xfrm>
            <a:off x="2102040" y="459909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33100B44-0F10-F22B-C6E9-C04BF88AD29E}"/>
              </a:ext>
            </a:extLst>
          </p:cNvPr>
          <p:cNvCxnSpPr>
            <a:cxnSpLocks/>
            <a:stCxn id="172" idx="4"/>
            <a:endCxn id="123" idx="1"/>
          </p:cNvCxnSpPr>
          <p:nvPr/>
        </p:nvCxnSpPr>
        <p:spPr>
          <a:xfrm rot="16200000" flipH="1">
            <a:off x="2245129" y="4563211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3CEA6773-CCC8-5316-D7E7-C4E56B7F53E9}"/>
              </a:ext>
            </a:extLst>
          </p:cNvPr>
          <p:cNvCxnSpPr>
            <a:cxnSpLocks/>
            <a:stCxn id="175" idx="4"/>
            <a:endCxn id="125" idx="1"/>
          </p:cNvCxnSpPr>
          <p:nvPr/>
        </p:nvCxnSpPr>
        <p:spPr>
          <a:xfrm rot="16200000" flipH="1">
            <a:off x="1904728" y="4716123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68416A79-7DA1-D51E-4449-DE1481585BAD}"/>
              </a:ext>
            </a:extLst>
          </p:cNvPr>
          <p:cNvSpPr/>
          <p:nvPr/>
        </p:nvSpPr>
        <p:spPr>
          <a:xfrm>
            <a:off x="1914850" y="4598797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8386787-26DA-8318-CEE8-1AFC247B4411}"/>
              </a:ext>
            </a:extLst>
          </p:cNvPr>
          <p:cNvSpPr/>
          <p:nvPr/>
        </p:nvSpPr>
        <p:spPr>
          <a:xfrm>
            <a:off x="5611306" y="5154082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64F7706-2F2D-97E0-FDEB-56BD3E6FADEE}"/>
              </a:ext>
            </a:extLst>
          </p:cNvPr>
          <p:cNvSpPr/>
          <p:nvPr/>
        </p:nvSpPr>
        <p:spPr>
          <a:xfrm>
            <a:off x="5606591" y="5642679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5F46A27-B261-8163-4C3A-1152358573CE}"/>
              </a:ext>
            </a:extLst>
          </p:cNvPr>
          <p:cNvSpPr/>
          <p:nvPr/>
        </p:nvSpPr>
        <p:spPr>
          <a:xfrm>
            <a:off x="5608122" y="615651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F93DB6F-FA46-88CA-50B4-09FA777AFBC0}"/>
              </a:ext>
            </a:extLst>
          </p:cNvPr>
          <p:cNvSpPr/>
          <p:nvPr/>
        </p:nvSpPr>
        <p:spPr>
          <a:xfrm>
            <a:off x="5611045" y="390681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7E638E3-3F01-4F0D-2F17-FE78D10E0C20}"/>
              </a:ext>
            </a:extLst>
          </p:cNvPr>
          <p:cNvCxnSpPr/>
          <p:nvPr/>
        </p:nvCxnSpPr>
        <p:spPr>
          <a:xfrm>
            <a:off x="5700612" y="356551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6BD60B1-E86E-B7A2-5E12-C955DEC875EC}"/>
              </a:ext>
            </a:extLst>
          </p:cNvPr>
          <p:cNvCxnSpPr/>
          <p:nvPr/>
        </p:nvCxnSpPr>
        <p:spPr>
          <a:xfrm>
            <a:off x="5900514" y="356551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A1882C4-95D1-4DF9-7376-A4010CD0ED0F}"/>
              </a:ext>
            </a:extLst>
          </p:cNvPr>
          <p:cNvSpPr/>
          <p:nvPr/>
        </p:nvSpPr>
        <p:spPr>
          <a:xfrm>
            <a:off x="5611044" y="446148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161D33B-2339-3CFC-FDBE-39B4263442B2}"/>
              </a:ext>
            </a:extLst>
          </p:cNvPr>
          <p:cNvCxnSpPr>
            <a:cxnSpLocks/>
            <a:stCxn id="214" idx="2"/>
            <a:endCxn id="217" idx="0"/>
          </p:cNvCxnSpPr>
          <p:nvPr/>
        </p:nvCxnSpPr>
        <p:spPr>
          <a:xfrm flipH="1">
            <a:off x="5800149" y="426480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2386D88-D5FC-F563-C991-6622670C5F2E}"/>
              </a:ext>
            </a:extLst>
          </p:cNvPr>
          <p:cNvSpPr/>
          <p:nvPr/>
        </p:nvSpPr>
        <p:spPr>
          <a:xfrm>
            <a:off x="5611044" y="493143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9CEE4B0-6494-671F-8372-593AFEA394FD}"/>
              </a:ext>
            </a:extLst>
          </p:cNvPr>
          <p:cNvSpPr/>
          <p:nvPr/>
        </p:nvSpPr>
        <p:spPr>
          <a:xfrm>
            <a:off x="6169620" y="514227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D5328CB-30E4-8068-3E11-DDA9A8A68BAF}"/>
              </a:ext>
            </a:extLst>
          </p:cNvPr>
          <p:cNvSpPr/>
          <p:nvPr/>
        </p:nvSpPr>
        <p:spPr>
          <a:xfrm>
            <a:off x="5606593" y="54360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9612226-541E-426D-59E1-C57CA5A35021}"/>
              </a:ext>
            </a:extLst>
          </p:cNvPr>
          <p:cNvSpPr txBox="1"/>
          <p:nvPr/>
        </p:nvSpPr>
        <p:spPr>
          <a:xfrm>
            <a:off x="5547156" y="327326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2DF67CF-3F4A-9A4E-758A-93451537CEAA}"/>
              </a:ext>
            </a:extLst>
          </p:cNvPr>
          <p:cNvSpPr txBox="1"/>
          <p:nvPr/>
        </p:nvSpPr>
        <p:spPr>
          <a:xfrm>
            <a:off x="5770366" y="327849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6409DE8-1BDA-3B7B-28EE-15F42E551A36}"/>
              </a:ext>
            </a:extLst>
          </p:cNvPr>
          <p:cNvSpPr txBox="1"/>
          <p:nvPr/>
        </p:nvSpPr>
        <p:spPr>
          <a:xfrm>
            <a:off x="6197672" y="309121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2</a:t>
            </a:r>
            <a:endParaRPr lang="en-CN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D0AB5FF7-5D46-EF42-BDFA-B04F62E82588}"/>
              </a:ext>
            </a:extLst>
          </p:cNvPr>
          <p:cNvSpPr/>
          <p:nvPr/>
        </p:nvSpPr>
        <p:spPr>
          <a:xfrm>
            <a:off x="5658270" y="369900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318E2D6C-B67F-83FC-82A7-2E9964CE1BDA}"/>
              </a:ext>
            </a:extLst>
          </p:cNvPr>
          <p:cNvSpPr/>
          <p:nvPr/>
        </p:nvSpPr>
        <p:spPr>
          <a:xfrm>
            <a:off x="5858171" y="362753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7" name="Elbow Connector 226">
            <a:extLst>
              <a:ext uri="{FF2B5EF4-FFF2-40B4-BE49-F238E27FC236}">
                <a16:creationId xmlns:a16="http://schemas.microsoft.com/office/drawing/2014/main" id="{71CE45E6-5F95-7B6A-6B22-C1E436B60191}"/>
              </a:ext>
            </a:extLst>
          </p:cNvPr>
          <p:cNvCxnSpPr>
            <a:cxnSpLocks/>
            <a:stCxn id="226" idx="2"/>
            <a:endCxn id="221" idx="1"/>
          </p:cNvCxnSpPr>
          <p:nvPr/>
        </p:nvCxnSpPr>
        <p:spPr>
          <a:xfrm rot="10800000" flipV="1">
            <a:off x="5606593" y="366326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>
            <a:extLst>
              <a:ext uri="{FF2B5EF4-FFF2-40B4-BE49-F238E27FC236}">
                <a16:creationId xmlns:a16="http://schemas.microsoft.com/office/drawing/2014/main" id="{A1A6C795-5589-08FB-74CA-F5DFE1FA287E}"/>
              </a:ext>
            </a:extLst>
          </p:cNvPr>
          <p:cNvCxnSpPr>
            <a:cxnSpLocks/>
            <a:stCxn id="225" idx="2"/>
            <a:endCxn id="219" idx="1"/>
          </p:cNvCxnSpPr>
          <p:nvPr/>
        </p:nvCxnSpPr>
        <p:spPr>
          <a:xfrm rot="10800000" flipV="1">
            <a:off x="5611044" y="373473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1BBD507E-9DCE-80D0-7159-5E5DB481AFCB}"/>
              </a:ext>
            </a:extLst>
          </p:cNvPr>
          <p:cNvCxnSpPr>
            <a:cxnSpLocks/>
            <a:stCxn id="217" idx="3"/>
            <a:endCxn id="224" idx="2"/>
          </p:cNvCxnSpPr>
          <p:nvPr/>
        </p:nvCxnSpPr>
        <p:spPr>
          <a:xfrm flipV="1">
            <a:off x="5989254" y="346054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6D018AD-CCFB-881C-49C8-2C877D7F9FAC}"/>
              </a:ext>
            </a:extLst>
          </p:cNvPr>
          <p:cNvSpPr/>
          <p:nvPr/>
        </p:nvSpPr>
        <p:spPr>
          <a:xfrm>
            <a:off x="5606593" y="594700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7426316-0778-4A01-54FA-8EF45DFBB9D1}"/>
              </a:ext>
            </a:extLst>
          </p:cNvPr>
          <p:cNvSpPr/>
          <p:nvPr/>
        </p:nvSpPr>
        <p:spPr>
          <a:xfrm>
            <a:off x="5225553" y="544899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A0AB779-1DEB-3817-A37B-094EF4853992}"/>
              </a:ext>
            </a:extLst>
          </p:cNvPr>
          <p:cNvSpPr/>
          <p:nvPr/>
        </p:nvSpPr>
        <p:spPr>
          <a:xfrm>
            <a:off x="5344604" y="49545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3" name="Elbow Connector 232">
            <a:extLst>
              <a:ext uri="{FF2B5EF4-FFF2-40B4-BE49-F238E27FC236}">
                <a16:creationId xmlns:a16="http://schemas.microsoft.com/office/drawing/2014/main" id="{301B77CC-1031-7023-E8C8-298C580BCE78}"/>
              </a:ext>
            </a:extLst>
          </p:cNvPr>
          <p:cNvCxnSpPr>
            <a:cxnSpLocks/>
            <a:stCxn id="232" idx="2"/>
            <a:endCxn id="230" idx="1"/>
          </p:cNvCxnSpPr>
          <p:nvPr/>
        </p:nvCxnSpPr>
        <p:spPr>
          <a:xfrm rot="10800000" flipH="1" flipV="1">
            <a:off x="5344603" y="499025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41B5BDAE-533E-6BD0-A532-15CF198CCDEE}"/>
              </a:ext>
            </a:extLst>
          </p:cNvPr>
          <p:cNvCxnSpPr>
            <a:cxnSpLocks/>
            <a:stCxn id="231" idx="2"/>
            <a:endCxn id="213" idx="1"/>
          </p:cNvCxnSpPr>
          <p:nvPr/>
        </p:nvCxnSpPr>
        <p:spPr>
          <a:xfrm rot="10800000" flipH="1" flipV="1">
            <a:off x="5225552" y="548473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0878DFD-6BAE-33D8-92EB-81C7556775A9}"/>
              </a:ext>
            </a:extLst>
          </p:cNvPr>
          <p:cNvSpPr/>
          <p:nvPr/>
        </p:nvSpPr>
        <p:spPr>
          <a:xfrm>
            <a:off x="6169620" y="571231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C2BC8FAF-54CE-01C0-9D43-056A64CC459A}"/>
              </a:ext>
            </a:extLst>
          </p:cNvPr>
          <p:cNvCxnSpPr>
            <a:stCxn id="221" idx="3"/>
            <a:endCxn id="235" idx="1"/>
          </p:cNvCxnSpPr>
          <p:nvPr/>
        </p:nvCxnSpPr>
        <p:spPr>
          <a:xfrm>
            <a:off x="5984803" y="561508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FA3000B-19FE-4526-E73D-E2DDA27F5255}"/>
              </a:ext>
            </a:extLst>
          </p:cNvPr>
          <p:cNvCxnSpPr>
            <a:cxnSpLocks/>
            <a:stCxn id="230" idx="3"/>
            <a:endCxn id="235" idx="1"/>
          </p:cNvCxnSpPr>
          <p:nvPr/>
        </p:nvCxnSpPr>
        <p:spPr>
          <a:xfrm flipV="1">
            <a:off x="5984803" y="589130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96929EB5-8F8A-2474-8E2F-1650FB933014}"/>
              </a:ext>
            </a:extLst>
          </p:cNvPr>
          <p:cNvCxnSpPr>
            <a:cxnSpLocks/>
            <a:stCxn id="219" idx="3"/>
            <a:endCxn id="220" idx="1"/>
          </p:cNvCxnSpPr>
          <p:nvPr/>
        </p:nvCxnSpPr>
        <p:spPr>
          <a:xfrm>
            <a:off x="5989254" y="511042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50D0008-A906-50CE-C2B8-8362406AFFEF}"/>
              </a:ext>
            </a:extLst>
          </p:cNvPr>
          <p:cNvCxnSpPr>
            <a:cxnSpLocks/>
            <a:stCxn id="235" idx="0"/>
            <a:endCxn id="220" idx="2"/>
          </p:cNvCxnSpPr>
          <p:nvPr/>
        </p:nvCxnSpPr>
        <p:spPr>
          <a:xfrm flipV="1">
            <a:off x="6358725" y="550025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B41CA1-55C1-9DC6-DF98-FB3354E7E8A4}"/>
              </a:ext>
            </a:extLst>
          </p:cNvPr>
          <p:cNvCxnSpPr>
            <a:cxnSpLocks/>
            <a:stCxn id="220" idx="3"/>
          </p:cNvCxnSpPr>
          <p:nvPr/>
        </p:nvCxnSpPr>
        <p:spPr>
          <a:xfrm>
            <a:off x="6547830" y="532126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080795F-E088-2D39-5FBE-6B9E949CB69F}"/>
              </a:ext>
            </a:extLst>
          </p:cNvPr>
          <p:cNvSpPr txBox="1"/>
          <p:nvPr/>
        </p:nvSpPr>
        <p:spPr>
          <a:xfrm>
            <a:off x="6590528" y="503118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5038EE3-07FE-5B39-E7CC-DFD55ECB2097}"/>
              </a:ext>
            </a:extLst>
          </p:cNvPr>
          <p:cNvSpPr/>
          <p:nvPr/>
        </p:nvSpPr>
        <p:spPr>
          <a:xfrm>
            <a:off x="4815580" y="460344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0BB39579-85A9-CA3E-0D81-B2F9635114DF}"/>
              </a:ext>
            </a:extLst>
          </p:cNvPr>
          <p:cNvCxnSpPr>
            <a:cxnSpLocks/>
            <a:stCxn id="242" idx="4"/>
            <a:endCxn id="211" idx="1"/>
          </p:cNvCxnSpPr>
          <p:nvPr/>
        </p:nvCxnSpPr>
        <p:spPr>
          <a:xfrm rot="16200000" flipH="1">
            <a:off x="4958669" y="4567557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>
            <a:extLst>
              <a:ext uri="{FF2B5EF4-FFF2-40B4-BE49-F238E27FC236}">
                <a16:creationId xmlns:a16="http://schemas.microsoft.com/office/drawing/2014/main" id="{7128B8E6-8999-D390-1C20-1585954F08F8}"/>
              </a:ext>
            </a:extLst>
          </p:cNvPr>
          <p:cNvCxnSpPr>
            <a:cxnSpLocks/>
            <a:stCxn id="245" idx="4"/>
            <a:endCxn id="212" idx="1"/>
          </p:cNvCxnSpPr>
          <p:nvPr/>
        </p:nvCxnSpPr>
        <p:spPr>
          <a:xfrm rot="16200000" flipH="1">
            <a:off x="4618268" y="4720469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A26DD4D3-9385-A653-9E12-4F546E98902A}"/>
              </a:ext>
            </a:extLst>
          </p:cNvPr>
          <p:cNvSpPr/>
          <p:nvPr/>
        </p:nvSpPr>
        <p:spPr>
          <a:xfrm>
            <a:off x="4628390" y="460314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B7FCDAF0-9EF5-B729-929B-7A36068ED2CC}"/>
              </a:ext>
            </a:extLst>
          </p:cNvPr>
          <p:cNvCxnSpPr>
            <a:cxnSpLocks/>
            <a:stCxn id="140" idx="3"/>
            <a:endCxn id="217" idx="1"/>
          </p:cNvCxnSpPr>
          <p:nvPr/>
        </p:nvCxnSpPr>
        <p:spPr>
          <a:xfrm flipV="1">
            <a:off x="3834290" y="4640473"/>
            <a:ext cx="1776754" cy="676448"/>
          </a:xfrm>
          <a:prstGeom prst="bentConnector3">
            <a:avLst>
              <a:gd name="adj1" fmla="val 404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E1BCE5F-BC5F-F56D-D1E6-195073AE9C3D}"/>
              </a:ext>
            </a:extLst>
          </p:cNvPr>
          <p:cNvSpPr/>
          <p:nvPr/>
        </p:nvSpPr>
        <p:spPr>
          <a:xfrm>
            <a:off x="1797590" y="3062134"/>
            <a:ext cx="2504568" cy="335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838F0E6D-206E-49DD-1DA6-7CA66F2434FA}"/>
              </a:ext>
            </a:extLst>
          </p:cNvPr>
          <p:cNvSpPr/>
          <p:nvPr/>
        </p:nvSpPr>
        <p:spPr>
          <a:xfrm>
            <a:off x="4438545" y="3069272"/>
            <a:ext cx="2504568" cy="335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2" name="Left Brace 251">
            <a:extLst>
              <a:ext uri="{FF2B5EF4-FFF2-40B4-BE49-F238E27FC236}">
                <a16:creationId xmlns:a16="http://schemas.microsoft.com/office/drawing/2014/main" id="{8C0912FD-39A2-E371-5571-24C1EB80D3E2}"/>
              </a:ext>
            </a:extLst>
          </p:cNvPr>
          <p:cNvSpPr/>
          <p:nvPr/>
        </p:nvSpPr>
        <p:spPr>
          <a:xfrm rot="5400000">
            <a:off x="6250649" y="-1841391"/>
            <a:ext cx="440252" cy="9364029"/>
          </a:xfrm>
          <a:prstGeom prst="leftBrace">
            <a:avLst>
              <a:gd name="adj1" fmla="val 39913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8D60059-D85D-A67D-9468-0BC72D0AD8A5}"/>
              </a:ext>
            </a:extLst>
          </p:cNvPr>
          <p:cNvSpPr txBox="1"/>
          <p:nvPr/>
        </p:nvSpPr>
        <p:spPr>
          <a:xfrm>
            <a:off x="3410855" y="2113191"/>
            <a:ext cx="4994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Repeat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block</a:t>
            </a:r>
            <a:r>
              <a:rPr lang="zh-CN" altLang="en-US" sz="2800" dirty="0"/>
              <a:t> </a:t>
            </a:r>
            <a:r>
              <a:rPr lang="en-US" altLang="zh-CN" sz="2800" dirty="0"/>
              <a:t>next</a:t>
            </a:r>
            <a:r>
              <a:rPr lang="zh-CN" altLang="en-US" sz="2800" dirty="0"/>
              <a:t> </a:t>
            </a:r>
            <a:r>
              <a:rPr lang="en-US" altLang="zh-CN" sz="2800" dirty="0"/>
              <a:t>31</a:t>
            </a:r>
            <a:r>
              <a:rPr lang="zh-CN" altLang="en-US" sz="2800" dirty="0"/>
              <a:t> </a:t>
            </a:r>
            <a:r>
              <a:rPr lang="en-US" altLang="zh-CN" sz="2800" dirty="0"/>
              <a:t>times</a:t>
            </a:r>
            <a:endParaRPr lang="en-C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67306-78ED-785E-FE97-C5172A4016B9}"/>
              </a:ext>
            </a:extLst>
          </p:cNvPr>
          <p:cNvSpPr txBox="1"/>
          <p:nvPr/>
        </p:nvSpPr>
        <p:spPr>
          <a:xfrm>
            <a:off x="7180573" y="528196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E78DD-9C91-104B-ECC8-B23CFC44AEB6}"/>
              </a:ext>
            </a:extLst>
          </p:cNvPr>
          <p:cNvSpPr txBox="1"/>
          <p:nvPr/>
        </p:nvSpPr>
        <p:spPr>
          <a:xfrm>
            <a:off x="7353397" y="3658923"/>
            <a:ext cx="419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Pros: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works,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simple!</a:t>
            </a:r>
          </a:p>
          <a:p>
            <a:r>
              <a:rPr lang="en-US" altLang="zh-CN" sz="2400" dirty="0"/>
              <a:t>Cons:</a:t>
            </a:r>
            <a:r>
              <a:rPr lang="zh-CN" altLang="en-US" sz="2400" dirty="0"/>
              <a:t> </a:t>
            </a:r>
            <a:r>
              <a:rPr lang="en-US" altLang="zh-CN" sz="2400" dirty="0"/>
              <a:t>Slow...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longest</a:t>
            </a:r>
            <a:r>
              <a:rPr lang="zh-CN" altLang="en-US" sz="2400" dirty="0"/>
              <a:t> </a:t>
            </a:r>
            <a:r>
              <a:rPr lang="en-US" altLang="zh-CN" sz="2400" dirty="0"/>
              <a:t>path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bit</a:t>
            </a:r>
            <a:r>
              <a:rPr lang="zh-CN" altLang="en-US" sz="2400" dirty="0"/>
              <a:t> </a:t>
            </a:r>
            <a:r>
              <a:rPr lang="en-US" altLang="zh-CN" sz="2400" dirty="0"/>
              <a:t>width.</a:t>
            </a:r>
            <a:endParaRPr lang="en-C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81BFE1-81C5-DA93-BF70-E786DAE63BFE}"/>
                  </a:ext>
                </a:extLst>
              </p14:cNvPr>
              <p14:cNvContentPartPr/>
              <p14:nvPr/>
            </p14:nvContentPartPr>
            <p14:xfrm>
              <a:off x="542837" y="3760778"/>
              <a:ext cx="6975000" cy="164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81BFE1-81C5-DA93-BF70-E786DAE63B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197" y="3697778"/>
                <a:ext cx="7100640" cy="17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08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B83E-92A7-0C37-6779-20176F36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B87C-34C2-D663-9723-D0543587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CN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Valve-Liquid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F3B-112B-2ABE-C0B6-DD91A36D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6507E-818E-793E-723E-F4BE7200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34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06FD94-A8F0-4F54-A683-D24A744ECCDD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1FA4ABE-F91A-4E23-7A72-990738B9C6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85C47E6D-AAC2-8844-9EB0-EFA996CB1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FFF71E1F-5ABE-2A88-81EA-557EC5105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D0B84173-13AF-AE44-5299-C0BE772B5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A34EA345-DFB2-CEB1-D910-0E9801E73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D0A94200-A888-5C0B-2307-12BBE8815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2539BA49-7986-EF95-0D21-3EF32CC8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5DE242BC-3742-B7E1-317B-56C2143EC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F5D9957B-49BC-6EC7-73BB-B9AF563F0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2D895EE2-9CA7-76BB-A2FF-EFA79C93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C217890A-DFAE-7D5A-9A32-1B4FAE300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2579A41-15BA-F286-7EEE-FA9FFE1B0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BA5EC733-E5C0-2E1C-50F8-4AE35C082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C0064FD6-5FAA-0929-EFCE-6BE3FA60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D4E08978-12F6-DB9E-90DB-233A3D727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089B8569-9B64-45ED-E0F2-13B6C60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083D187E-F5DD-8BA8-F08A-E4FD1A45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A0CF4F9C-508A-3E7A-EB91-C0F7F85F8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E1C7D230-5447-DC80-57A3-F468E3B3D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2F33A603-7041-2850-88D1-DB0EA0A0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A69B68C9-88E5-6437-3E28-7F6E7AA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351725E3-8D05-8547-EA52-C5CAE9C1F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9E13F09A-12D1-DCF8-DF42-237595FE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766E1E9-CDB1-EF39-1CAC-0A20244A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35BA4F5D-69A4-F14D-9B9E-7B4759BFE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85AFAA5-42B0-C43E-4228-99F2460F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55B972FE-5973-6C61-F670-9E496457F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78F30A82-3372-E017-9F73-8D2BC398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22DA4A97-A3F0-6DF9-F5A2-371B114F6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37CDEB73-0BA4-9BCE-781E-F7FAD49E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DB56E155-3D1C-5411-15F4-54AA7C30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A5CE8E93-D4B8-8EAB-535F-FA0C813E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82D7667B-0378-2995-5B33-3CB80052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1660580D-E261-A4A1-DE5E-42B331230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57986595-6993-C797-8859-E624080B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7FC6869F-2A1A-3CD6-4054-179F8B4C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B72C94F7-1B62-EA95-7811-4B60C587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73B1A6A5-39EE-EF66-11B4-67E3B359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77FF0298-C9E9-D3D4-6747-7AF151F9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6DCC765A-78B2-7051-7C86-FC370F29C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34CC8D16-80CF-1474-31C9-9BFF3B11F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D01E78AB-5597-CDE7-764C-FB909546F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6969D9A8-FA68-5D1F-F80B-43FA1574E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06F8E4BD-8377-F940-3F53-9E83A7668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D0D7F29C-9C54-A8B8-5AAE-14E15BA89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C9D39D95-F49B-1CAD-D098-B0CA11274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0BD61D81-8E53-A445-B764-415D39D39D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1791ED4F-5E55-8E9A-D120-CD7FBF298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42AC3B97-FEBA-F4AF-0BF3-C954944218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85C4F178-CD67-BD32-28F1-DF60581E2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3C47461C-07B4-6C3A-D79D-A05D87AABA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E9D54DC6-D4F9-1649-881C-08BC6AD6B5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153F2317-BE9B-C1DD-3200-ED04C835F7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F8AB6368-606D-25AF-608F-41740A95F8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A395417F-EDEF-F612-046E-054E274619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9E4C8F80-9A53-1A43-6D2B-45C1D10866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6EE6D167-027B-4D85-300D-8364FD15F3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FBBB61FA-C83A-455B-E6A4-1E723AF2CB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CD5E4824-B454-1E14-D6DE-ED34E2D692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E8459A02-5E8D-B929-181D-D74922CFC9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B22AA057-20AB-B3F8-10AD-142348FCA0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C5793F31-0C64-D538-F87C-C298B6EDF9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6E7A911F-CD30-EA7B-814C-533CB7EE3C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D0FE74D2-571D-8C48-C80E-C0FB0EE5CF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DC7F6C2B-AD2F-2C0C-8BA8-7B2476EE2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9D1DEAC4-3236-690F-DE63-520B3CF9BC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5675EE93-A0A4-F7DD-4867-32F6727727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94E9C11B-6EC5-C0F6-FEAD-88DE14C4AE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1D7C34B4-5A79-1303-50ED-CE4549A716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DC9B56E4-ED7B-E7B6-B0D9-A0880137D2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5CA481F6-B337-F2C9-359F-A22DBF59F6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BC51A1D-9783-5AD7-8590-805EC1E231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925C8643-ED44-44CB-FCCA-1E5BD44BCD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331ECDE-A277-E86F-20DF-3E32535E44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2B2133A3-AB2E-B782-A2D6-6676CD20F5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14D40C07-000F-6C49-3364-BBBD43FE8F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57D2E033-3D93-3A58-1BAE-C76FB734AA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2A6CEB7C-D504-35D9-F29A-4D0D594B3A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12130879-F49B-B77B-CE91-BD243A14D5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E2FA4AC-8051-0B7E-AFEE-E10546019A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1E4E42D9-F8A5-3F3E-4298-85E34BE1F1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CB7F8AF1-D9AE-B697-44AD-52F9FB6028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4228C30F-7841-0441-1723-E444A6E617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4EF3A894-9EAE-75FF-184C-176A42B018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9DA53837-70CE-FA8C-4DF3-316C5F40AD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B3CD21DE-8C41-821E-556E-E78D0460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3146BAA0-7FAA-922B-7E17-A82ACBCB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F5B7103B-65A6-B8C6-AA0F-1227DF76746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FFE3ADD3-2B9D-CF4F-DFB7-D6BEF5493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B8696797-A2D6-6559-C41A-419A2C57C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DCA6889E-BE0F-6FA6-F3F8-E3EDF705D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F751DEB9-0CF4-0F8F-5228-3F5EFA9D45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F6555BA1-B1FB-1A11-CADF-B5521CF334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36B4039-4DA4-8BA2-AF90-81C28F00DF00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E5B927-172C-C4A3-CA61-BFE34D1C08A5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7644397-866E-E2E4-E3EE-B105B0DE7C5B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2171E9FC-1D07-0182-B3F2-6F2E444F5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214E45D0-FCD7-FA15-49A3-70D61AD55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2DCE691E-A1DC-3852-AE53-6BBECD0B2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A785AD40-453F-2731-F8D4-DD91253A8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7D58888D-0BE8-50C9-C0EA-93C30C46D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64B8BA1-CD7C-639F-61DE-544D5AD7D2B7}"/>
              </a:ext>
            </a:extLst>
          </p:cNvPr>
          <p:cNvCxnSpPr>
            <a:cxnSpLocks/>
          </p:cNvCxnSpPr>
          <p:nvPr/>
        </p:nvCxnSpPr>
        <p:spPr>
          <a:xfrm>
            <a:off x="2820635" y="5952225"/>
            <a:ext cx="0" cy="618424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83E193-825A-587C-222D-26297AD1EB36}"/>
              </a:ext>
            </a:extLst>
          </p:cNvPr>
          <p:cNvCxnSpPr>
            <a:cxnSpLocks/>
          </p:cNvCxnSpPr>
          <p:nvPr/>
        </p:nvCxnSpPr>
        <p:spPr>
          <a:xfrm flipH="1">
            <a:off x="2806614" y="6558190"/>
            <a:ext cx="999935" cy="0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B0DE8AA-9BF0-26E4-6AA2-3103FD320FE5}"/>
              </a:ext>
            </a:extLst>
          </p:cNvPr>
          <p:cNvCxnSpPr>
            <a:cxnSpLocks/>
          </p:cNvCxnSpPr>
          <p:nvPr/>
        </p:nvCxnSpPr>
        <p:spPr>
          <a:xfrm>
            <a:off x="3806549" y="5952225"/>
            <a:ext cx="0" cy="618424"/>
          </a:xfrm>
          <a:prstGeom prst="line">
            <a:avLst/>
          </a:prstGeom>
          <a:ln w="635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98EF44F-707A-4C47-DB6E-D6F30BCCBC8D}"/>
              </a:ext>
            </a:extLst>
          </p:cNvPr>
          <p:cNvSpPr txBox="1"/>
          <p:nvPr/>
        </p:nvSpPr>
        <p:spPr>
          <a:xfrm>
            <a:off x="4268028" y="5278848"/>
            <a:ext cx="612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Stage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container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inter-stage</a:t>
            </a:r>
            <a:r>
              <a:rPr lang="zh-CN" altLang="en-US" sz="3200" dirty="0"/>
              <a:t> </a:t>
            </a:r>
            <a:r>
              <a:rPr lang="en-US" altLang="zh-CN" sz="3200" dirty="0"/>
              <a:t>results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164274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3364-A22C-CAFB-70E3-57DB9849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CPU</a:t>
            </a:r>
            <a:r>
              <a:rPr lang="zh-CN" altLang="en-US" sz="5400" dirty="0"/>
              <a:t> </a:t>
            </a:r>
            <a:r>
              <a:rPr lang="en-US" altLang="zh-CN" sz="5400" dirty="0"/>
              <a:t>Spec.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0DC5-A223-A133-7EF8-A8BDC150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204265"/>
            <a:ext cx="3600450" cy="3317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clock</a:t>
            </a:r>
            <a:r>
              <a:rPr lang="zh-CN" altLang="en-US" sz="3200" dirty="0"/>
              <a:t> </a:t>
            </a:r>
            <a:r>
              <a:rPr lang="en-US" altLang="zh-CN" sz="3200" dirty="0" err="1"/>
              <a:t>freq</a:t>
            </a:r>
            <a:r>
              <a:rPr lang="en-US" altLang="zh-CN" sz="3200" dirty="0"/>
              <a:t>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cache?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core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thread?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TDP</a:t>
            </a:r>
            <a:r>
              <a:rPr lang="zh-CN" altLang="en-US" sz="3200" dirty="0"/>
              <a:t> </a:t>
            </a:r>
            <a:r>
              <a:rPr lang="en-US" altLang="zh-CN" sz="3200" dirty="0"/>
              <a:t>matter?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21EC-466A-FC71-B6FB-F5C85BB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A740B-F3F3-D4F9-E757-281257D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1811338"/>
            <a:ext cx="7772400" cy="3898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81A2-0476-B5BB-2B07-D10C247A32A5}"/>
              </a:ext>
            </a:extLst>
          </p:cNvPr>
          <p:cNvSpPr txBox="1"/>
          <p:nvPr/>
        </p:nvSpPr>
        <p:spPr>
          <a:xfrm>
            <a:off x="4413252" y="5963036"/>
            <a:ext cx="763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/>
              <a:t>Sour</a:t>
            </a:r>
            <a:r>
              <a:rPr lang="en-US" altLang="zh-CN" sz="1200" dirty="0" err="1"/>
              <a:t>ce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</a:t>
            </a:r>
            <a:r>
              <a:rPr lang="en-CN" sz="1200" dirty="0">
                <a:hlinkClick r:id="rId3"/>
              </a:rPr>
              <a:t>s://www.amd.com/en/products/processors/desktops/ryzen/9000-series/amd-ryzen-9-9950x3d.html</a:t>
            </a:r>
            <a:endParaRPr lang="en-CN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E1E47-A5FA-1966-6EA8-D58B6B4A6DA6}"/>
              </a:ext>
            </a:extLst>
          </p:cNvPr>
          <p:cNvSpPr/>
          <p:nvPr/>
        </p:nvSpPr>
        <p:spPr>
          <a:xfrm>
            <a:off x="8802094" y="3204376"/>
            <a:ext cx="3243858" cy="683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211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38A-7C87-ECE5-C70C-1A9EAEDE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Waveform</a:t>
            </a:r>
            <a:r>
              <a:rPr lang="zh-CN" altLang="en-US" sz="5400" dirty="0"/>
              <a:t> </a:t>
            </a:r>
            <a:r>
              <a:rPr lang="en-US" altLang="zh-CN" sz="5400" dirty="0"/>
              <a:t>(Comb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Seq)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FBB6-5D31-1DDB-1C6A-1FEF5473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3526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Clock:</a:t>
            </a:r>
            <a:r>
              <a:rPr lang="zh-CN" altLang="en-US" sz="3600" dirty="0"/>
              <a:t> </a:t>
            </a:r>
            <a:r>
              <a:rPr lang="en-US" altLang="zh-CN" sz="3600" dirty="0"/>
              <a:t>Periodically</a:t>
            </a:r>
            <a:r>
              <a:rPr lang="zh-CN" altLang="en-US" sz="3600" dirty="0"/>
              <a:t> </a:t>
            </a:r>
            <a:r>
              <a:rPr lang="en-US" altLang="zh-CN" sz="3600" dirty="0"/>
              <a:t>generate</a:t>
            </a:r>
            <a:r>
              <a:rPr lang="zh-CN" altLang="en-US" sz="3600" dirty="0"/>
              <a:t> </a:t>
            </a:r>
            <a:r>
              <a:rPr lang="en-US" altLang="zh-CN" sz="3600" dirty="0"/>
              <a:t>pos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neg</a:t>
            </a:r>
            <a:r>
              <a:rPr lang="zh-CN" altLang="en-US" sz="3600" dirty="0"/>
              <a:t> </a:t>
            </a:r>
            <a:r>
              <a:rPr lang="en-US" altLang="zh-CN" sz="3600" dirty="0"/>
              <a:t>signal</a:t>
            </a:r>
          </a:p>
          <a:p>
            <a:r>
              <a:rPr lang="en-US" altLang="zh-CN" sz="3600" dirty="0"/>
              <a:t>Reg: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written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pos-edge,</a:t>
            </a:r>
            <a:r>
              <a:rPr lang="zh-CN" altLang="en-US" sz="3600" dirty="0"/>
              <a:t> </a:t>
            </a:r>
            <a:r>
              <a:rPr lang="en-US" altLang="zh-CN" sz="3600" dirty="0"/>
              <a:t>but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next</a:t>
            </a:r>
            <a:r>
              <a:rPr lang="zh-CN" altLang="en-US" sz="3600" dirty="0"/>
              <a:t> </a:t>
            </a:r>
            <a:r>
              <a:rPr lang="en-US" altLang="zh-CN" sz="3600" dirty="0"/>
              <a:t>post-edge.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F9A2A-E9BB-777F-9E30-953AE41F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36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80CE5-B13F-9E75-FC34-92C07188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330587" cy="21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25A3-CF21-F0F1-2FEA-992FDAA8E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8122-C0E3-7EF9-5BD9-08FFA470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Waveform</a:t>
            </a:r>
            <a:r>
              <a:rPr lang="zh-CN" altLang="en-US" sz="5400" dirty="0"/>
              <a:t> </a:t>
            </a:r>
            <a:r>
              <a:rPr lang="en-US" altLang="zh-CN" sz="5400" dirty="0"/>
              <a:t>(Comb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Seq)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97F6-41E9-8D31-8BFE-53C764B9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792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Clock:</a:t>
            </a:r>
            <a:r>
              <a:rPr lang="zh-CN" altLang="en-US" sz="3600" dirty="0"/>
              <a:t> </a:t>
            </a:r>
            <a:r>
              <a:rPr lang="en-US" altLang="zh-CN" sz="3600" dirty="0"/>
              <a:t>Periodically</a:t>
            </a:r>
            <a:r>
              <a:rPr lang="zh-CN" altLang="en-US" sz="3600" dirty="0"/>
              <a:t> </a:t>
            </a:r>
            <a:r>
              <a:rPr lang="en-US" altLang="zh-CN" sz="3600" dirty="0"/>
              <a:t>generate</a:t>
            </a:r>
            <a:r>
              <a:rPr lang="zh-CN" altLang="en-US" sz="3600" dirty="0"/>
              <a:t> </a:t>
            </a:r>
            <a:r>
              <a:rPr lang="en-US" altLang="zh-CN" sz="3600" dirty="0"/>
              <a:t>pos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neg</a:t>
            </a:r>
            <a:r>
              <a:rPr lang="zh-CN" altLang="en-US" sz="3600" dirty="0"/>
              <a:t> </a:t>
            </a:r>
            <a:r>
              <a:rPr lang="en-US" altLang="zh-CN" sz="3600" dirty="0"/>
              <a:t>signal</a:t>
            </a:r>
          </a:p>
          <a:p>
            <a:r>
              <a:rPr lang="en-US" altLang="zh-CN" sz="3600" dirty="0"/>
              <a:t>Reg: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written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pos-edge,</a:t>
            </a:r>
            <a:r>
              <a:rPr lang="zh-CN" altLang="en-US" sz="3600" dirty="0"/>
              <a:t> </a:t>
            </a:r>
            <a:r>
              <a:rPr lang="en-US" altLang="zh-CN" sz="3600" dirty="0"/>
              <a:t>but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next</a:t>
            </a:r>
            <a:r>
              <a:rPr lang="zh-CN" altLang="en-US" sz="3600" dirty="0"/>
              <a:t> </a:t>
            </a:r>
            <a:r>
              <a:rPr lang="en-US" altLang="zh-CN" sz="3600" dirty="0"/>
              <a:t>post-edge.</a:t>
            </a:r>
          </a:p>
          <a:p>
            <a:r>
              <a:rPr lang="en-US" altLang="zh-CN" sz="3600" dirty="0"/>
              <a:t>Comb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immediately</a:t>
            </a:r>
            <a:r>
              <a:rPr lang="zh-CN" altLang="en-US" sz="3600" dirty="0"/>
              <a:t> </a:t>
            </a:r>
            <a:r>
              <a:rPr lang="en-US" altLang="zh-CN" sz="3600" dirty="0"/>
              <a:t>effective</a:t>
            </a:r>
          </a:p>
          <a:p>
            <a:r>
              <a:rPr lang="en-US" altLang="zh-CN" sz="3600" dirty="0"/>
              <a:t>Seq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asynchronized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67BD-3AF8-EE7B-C996-C91A875A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7964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368A-7560-93C0-EE68-80477B36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" y="122081"/>
            <a:ext cx="7384366" cy="956603"/>
          </a:xfrm>
        </p:spPr>
        <p:txBody>
          <a:bodyPr/>
          <a:lstStyle/>
          <a:p>
            <a:r>
              <a:rPr lang="en-US" altLang="zh-CN" dirty="0"/>
              <a:t>5-stage</a:t>
            </a:r>
            <a:r>
              <a:rPr lang="zh-CN" altLang="en-US" dirty="0"/>
              <a:t> </a:t>
            </a:r>
            <a:r>
              <a:rPr lang="en-US" altLang="zh-CN" dirty="0"/>
              <a:t>Pipelined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A980-69EA-D11B-103F-D1A62F10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114" y="1825624"/>
            <a:ext cx="4305886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Stage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</a:t>
            </a:r>
            <a:r>
              <a:rPr lang="zh-CN" altLang="en-US" sz="3200" dirty="0"/>
              <a:t> </a:t>
            </a:r>
            <a:r>
              <a:rPr lang="en-US" altLang="zh-CN" sz="3200" dirty="0"/>
              <a:t>among</a:t>
            </a:r>
            <a:r>
              <a:rPr lang="zh-CN" altLang="en-US" sz="3200" dirty="0"/>
              <a:t> </a:t>
            </a:r>
            <a:r>
              <a:rPr lang="en-US" altLang="zh-CN" sz="3200" dirty="0"/>
              <a:t>stages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shorter</a:t>
            </a:r>
            <a:r>
              <a:rPr lang="zh-CN" altLang="en-US" sz="3200" dirty="0"/>
              <a:t> </a:t>
            </a:r>
            <a:r>
              <a:rPr lang="en-US" altLang="zh-CN" sz="3200" dirty="0"/>
              <a:t>critical</a:t>
            </a:r>
            <a:r>
              <a:rPr lang="zh-CN" altLang="en-US" sz="3200" dirty="0"/>
              <a:t> </a:t>
            </a:r>
            <a:r>
              <a:rPr lang="en-US" altLang="zh-CN" sz="3200" dirty="0"/>
              <a:t>path</a:t>
            </a:r>
            <a:endParaRPr lang="en-CN" altLang="zh-CN" sz="3200" dirty="0"/>
          </a:p>
          <a:p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complicated</a:t>
            </a:r>
            <a:r>
              <a:rPr lang="zh-CN" altLang="en-US" sz="3200" dirty="0"/>
              <a:t> </a:t>
            </a:r>
            <a:r>
              <a:rPr lang="en-US" altLang="zh-CN" sz="3200" dirty="0"/>
              <a:t>logics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interlocking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B23F9-B14F-D51D-97CA-DEDB79D7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38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8062A-076E-6604-F12B-189FA38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" y="1236641"/>
            <a:ext cx="7772400" cy="55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1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C1F8-0A0D-3D16-0EF4-AD941DE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E7B7-4AE5-3035-1B4D-9E4EC298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7ED5-45A0-2E4B-C488-4554F1B1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39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8AD4E-B8CD-9BEA-AA81-D753A3D0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92" y="256324"/>
            <a:ext cx="8919531" cy="63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334F-F2CC-D42D-7654-28A93163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4" y="97190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Global</a:t>
            </a:r>
            <a:r>
              <a:rPr lang="en-US" altLang="zh-CN" sz="5400" dirty="0" err="1"/>
              <a:t>ization</a:t>
            </a:r>
            <a:r>
              <a:rPr lang="zh-CN" altLang="en-US" sz="5400" dirty="0"/>
              <a:t> </a:t>
            </a:r>
            <a:r>
              <a:rPr lang="en-US" altLang="zh-CN" sz="5400" dirty="0"/>
              <a:t>&amp;</a:t>
            </a:r>
            <a:r>
              <a:rPr lang="zh-CN" altLang="en-US" sz="5400" dirty="0"/>
              <a:t> </a:t>
            </a:r>
            <a:r>
              <a:rPr lang="en-US" altLang="zh-CN" sz="5400" dirty="0"/>
              <a:t>End2end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6AEF-7E2B-3BDF-818A-7D04D1F0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64" y="175528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Chip</a:t>
            </a:r>
            <a:r>
              <a:rPr lang="zh-CN" altLang="en-US" sz="4000" dirty="0"/>
              <a:t> </a:t>
            </a:r>
            <a:r>
              <a:rPr lang="en-US" altLang="zh-CN" sz="4000" dirty="0"/>
              <a:t>design</a:t>
            </a:r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altLang="zh-CN" sz="4000" dirty="0"/>
              <a:t>Chip</a:t>
            </a:r>
            <a:r>
              <a:rPr lang="zh-CN" altLang="en-US" sz="4000" dirty="0"/>
              <a:t> </a:t>
            </a:r>
            <a:r>
              <a:rPr lang="en-US" altLang="zh-CN" sz="4000" dirty="0"/>
              <a:t>tape-out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156DE-05AA-8938-7794-3A723AE0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</a:t>
            </a:fld>
            <a:endParaRPr lang="en-CN"/>
          </a:p>
        </p:txBody>
      </p:sp>
      <p:pic>
        <p:nvPicPr>
          <p:cNvPr id="1026" name="Picture 2" descr="AMD Logo, symbol, meaning, history, PNG, brand">
            <a:extLst>
              <a:ext uri="{FF2B5EF4-FFF2-40B4-BE49-F238E27FC236}">
                <a16:creationId xmlns:a16="http://schemas.microsoft.com/office/drawing/2014/main" id="{CC2D7A58-CBF7-627B-0930-9373CECC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8657"/>
          <a:stretch>
            <a:fillRect/>
          </a:stretch>
        </p:blipFill>
        <p:spPr bwMode="auto">
          <a:xfrm>
            <a:off x="1420837" y="2595488"/>
            <a:ext cx="3461185" cy="8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Logo, symbol, meaning, history, PNG, brand">
            <a:extLst>
              <a:ext uri="{FF2B5EF4-FFF2-40B4-BE49-F238E27FC236}">
                <a16:creationId xmlns:a16="http://schemas.microsoft.com/office/drawing/2014/main" id="{40677387-F9B3-F6CB-9DF6-A6D55FD61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r="13412"/>
          <a:stretch>
            <a:fillRect/>
          </a:stretch>
        </p:blipFill>
        <p:spPr bwMode="auto">
          <a:xfrm>
            <a:off x="5323904" y="1158249"/>
            <a:ext cx="3692613" cy="28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SMC Logo and symbol, meaning, history, PNG">
            <a:extLst>
              <a:ext uri="{FF2B5EF4-FFF2-40B4-BE49-F238E27FC236}">
                <a16:creationId xmlns:a16="http://schemas.microsoft.com/office/drawing/2014/main" id="{DB7B822D-DFE7-B200-FA68-E7C5D4BF9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0948"/>
          <a:stretch>
            <a:fillRect/>
          </a:stretch>
        </p:blipFill>
        <p:spPr bwMode="auto">
          <a:xfrm>
            <a:off x="1533378" y="4459458"/>
            <a:ext cx="2917612" cy="23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lobalFoundries - rebranding oportuna e novas perspectivas: valor ...">
            <a:extLst>
              <a:ext uri="{FF2B5EF4-FFF2-40B4-BE49-F238E27FC236}">
                <a16:creationId xmlns:a16="http://schemas.microsoft.com/office/drawing/2014/main" id="{A23C8F7B-3C01-C139-5546-DB13DE05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1653"/>
          <a:stretch>
            <a:fillRect/>
          </a:stretch>
        </p:blipFill>
        <p:spPr bwMode="auto">
          <a:xfrm>
            <a:off x="5033627" y="4140612"/>
            <a:ext cx="3692613" cy="2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9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0D0-A401-6086-AA43-43918AAB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7740-1A8F-8A8E-87EB-B32C9E9C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118AF-D75A-E0B9-40D5-5B4940EB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40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AF627-6900-6AB7-0DEC-F10DFC4E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964"/>
            <a:ext cx="8836072" cy="63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3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BDD9-35AC-75F3-3EF8-16CC607A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503-127E-DB66-B59A-CC3EC0B4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52" y="292565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95372-DEA3-E098-9C1D-76398AEAB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52" y="1971398"/>
            <a:ext cx="10900696" cy="423027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Assumption: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architectures</a:t>
            </a:r>
            <a:r>
              <a:rPr lang="zh-CN" altLang="en-US" sz="4000" dirty="0"/>
              <a:t> </a:t>
            </a:r>
            <a:r>
              <a:rPr lang="en-US" altLang="zh-CN" sz="4000" dirty="0"/>
              <a:t>discussed</a:t>
            </a:r>
            <a:r>
              <a:rPr lang="zh-CN" altLang="en-US" sz="4000" dirty="0"/>
              <a:t> </a:t>
            </a:r>
            <a:r>
              <a:rPr lang="en-US" altLang="zh-CN" sz="4000" dirty="0"/>
              <a:t>are</a:t>
            </a:r>
            <a:r>
              <a:rPr lang="zh-CN" altLang="en-US" sz="4000" dirty="0"/>
              <a:t> </a:t>
            </a:r>
            <a:r>
              <a:rPr lang="en-US" altLang="zh-CN" sz="4000" dirty="0"/>
              <a:t>pipelined.</a:t>
            </a:r>
          </a:p>
          <a:p>
            <a:r>
              <a:rPr lang="en-US" altLang="zh-CN" sz="4000" dirty="0"/>
              <a:t>Instead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saying</a:t>
            </a:r>
            <a:r>
              <a:rPr lang="zh-CN" altLang="en-US" sz="4000" dirty="0"/>
              <a:t> </a:t>
            </a:r>
            <a:r>
              <a:rPr lang="en-US" altLang="zh-CN" sz="4000" dirty="0"/>
              <a:t>Tomasulo</a:t>
            </a:r>
            <a:r>
              <a:rPr lang="zh-CN" altLang="en-US" sz="4000" dirty="0"/>
              <a:t> </a:t>
            </a:r>
            <a:r>
              <a:rPr lang="en-US" altLang="zh-CN" sz="4000" dirty="0"/>
              <a:t>or</a:t>
            </a:r>
            <a:r>
              <a:rPr lang="zh-CN" altLang="en-US" sz="4000" dirty="0"/>
              <a:t> </a:t>
            </a:r>
            <a:r>
              <a:rPr lang="en-US" altLang="zh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algorithms,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will</a:t>
            </a:r>
            <a:r>
              <a:rPr lang="zh-CN" altLang="en-US" sz="4000" dirty="0"/>
              <a:t> </a:t>
            </a:r>
            <a:r>
              <a:rPr lang="en-US" altLang="zh-CN" sz="4000" dirty="0"/>
              <a:t>characterize:</a:t>
            </a:r>
          </a:p>
          <a:p>
            <a:pPr lvl="1"/>
            <a:r>
              <a:rPr lang="en-US" altLang="zh-CN" sz="3600" dirty="0"/>
              <a:t>In-/out-of-order</a:t>
            </a:r>
          </a:p>
          <a:p>
            <a:pPr lvl="1"/>
            <a:r>
              <a:rPr lang="en-US" altLang="zh-CN" sz="3600" dirty="0"/>
              <a:t>(Non-)Speculative</a:t>
            </a:r>
          </a:p>
          <a:p>
            <a:pPr lvl="1"/>
            <a:r>
              <a:rPr lang="en-US" altLang="zh-CN" sz="3600" dirty="0"/>
              <a:t>Single/Multi-issue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2317-0E6F-C9BC-2F9A-48E6C9E5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3804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40AD7-93C7-D453-4261-7826BFB0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CDA0-8690-EC77-A804-02926816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27" y="292566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8ADA0-5E8C-4000-5916-89C9A3D5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033" y="1971398"/>
            <a:ext cx="9761934" cy="393907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Assumption: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architectures</a:t>
            </a:r>
            <a:r>
              <a:rPr lang="zh-CN" altLang="en-US" sz="3600" dirty="0"/>
              <a:t> </a:t>
            </a:r>
            <a:r>
              <a:rPr lang="en-US" altLang="zh-CN" sz="3600" dirty="0"/>
              <a:t>discussed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pipelined.</a:t>
            </a:r>
          </a:p>
          <a:p>
            <a:r>
              <a:rPr lang="en-US" altLang="zh-CN" sz="3600" dirty="0"/>
              <a:t>Instead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saying</a:t>
            </a:r>
            <a:r>
              <a:rPr lang="zh-CN" altLang="en-US" sz="3600" dirty="0"/>
              <a:t> </a:t>
            </a:r>
            <a:r>
              <a:rPr lang="en-US" altLang="zh-CN" sz="3600" dirty="0"/>
              <a:t>Tomasulo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other</a:t>
            </a:r>
            <a:r>
              <a:rPr lang="zh-CN" altLang="en-US" sz="3600" dirty="0"/>
              <a:t> </a:t>
            </a:r>
            <a:r>
              <a:rPr lang="en-US" altLang="zh-CN" sz="3600" dirty="0"/>
              <a:t>algorithms,</a:t>
            </a:r>
            <a:r>
              <a:rPr lang="zh-CN" altLang="en-US" sz="3600" dirty="0"/>
              <a:t> </a:t>
            </a:r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characterize:</a:t>
            </a:r>
          </a:p>
          <a:p>
            <a:pPr lvl="1"/>
            <a:r>
              <a:rPr lang="en-US" altLang="zh-CN" sz="3200" b="1" dirty="0"/>
              <a:t>In-</a:t>
            </a:r>
            <a:r>
              <a:rPr lang="en-US" altLang="zh-CN" sz="3200" dirty="0"/>
              <a:t>/out-of-order</a:t>
            </a:r>
          </a:p>
          <a:p>
            <a:pPr lvl="1"/>
            <a:r>
              <a:rPr lang="en-US" altLang="zh-CN" sz="3200" b="1" dirty="0"/>
              <a:t>(Non-)</a:t>
            </a:r>
            <a:r>
              <a:rPr lang="en-US" altLang="zh-CN" sz="3200" dirty="0"/>
              <a:t>Speculative</a:t>
            </a:r>
          </a:p>
          <a:p>
            <a:pPr lvl="1"/>
            <a:r>
              <a:rPr lang="en-US" altLang="zh-CN" sz="3200" b="1" dirty="0"/>
              <a:t>Single</a:t>
            </a:r>
            <a:r>
              <a:rPr lang="en-US" altLang="zh-CN" sz="3200" dirty="0"/>
              <a:t>/Multi-issue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A05B-D064-79A8-C26F-6CE0A967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054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4EC1-24E1-BC4A-3A96-FD441AF1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interlocks</a:t>
            </a:r>
            <a:r>
              <a:rPr lang="zh-CN" altLang="en-US" sz="5400" dirty="0"/>
              <a:t> </a:t>
            </a:r>
            <a:r>
              <a:rPr lang="en-US" altLang="zh-CN" sz="5400" dirty="0"/>
              <a:t>for?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A9AC-05A1-60E5-DDED-5AAFB768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Hazards:</a:t>
            </a:r>
            <a:r>
              <a:rPr lang="zh-CN" altLang="en-US" sz="4000" dirty="0"/>
              <a:t> </a:t>
            </a:r>
            <a:r>
              <a:rPr lang="en-US" altLang="zh-CN" sz="4000" dirty="0"/>
              <a:t>something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arch</a:t>
            </a:r>
            <a:r>
              <a:rPr lang="zh-CN" altLang="en-US" sz="4000" dirty="0"/>
              <a:t> </a:t>
            </a:r>
            <a:r>
              <a:rPr lang="en-US" altLang="zh-CN" sz="4000" dirty="0"/>
              <a:t>has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comply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have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semantics</a:t>
            </a:r>
            <a:r>
              <a:rPr lang="zh-CN" altLang="en-US" sz="4000" dirty="0"/>
              <a:t> </a:t>
            </a:r>
            <a:r>
              <a:rPr lang="en-US" altLang="zh-CN" sz="4000" dirty="0"/>
              <a:t>maintained</a:t>
            </a:r>
          </a:p>
          <a:p>
            <a:r>
              <a:rPr lang="en-US" altLang="zh-CN" sz="4000" dirty="0"/>
              <a:t>Types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hazards</a:t>
            </a:r>
          </a:p>
          <a:p>
            <a:pPr lvl="1"/>
            <a:r>
              <a:rPr lang="en-US" altLang="zh-CN" sz="3600" dirty="0"/>
              <a:t>Resource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  <a:endParaRPr lang="en-US" altLang="zh-CN" sz="3200" dirty="0"/>
          </a:p>
          <a:p>
            <a:pPr lvl="1"/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</a:p>
          <a:p>
            <a:pPr lvl="1"/>
            <a:r>
              <a:rPr lang="en-US" altLang="zh-CN" sz="3600" dirty="0"/>
              <a:t>Control</a:t>
            </a:r>
            <a:r>
              <a:rPr lang="zh-CN" altLang="en-US" sz="3600" dirty="0"/>
              <a:t> </a:t>
            </a:r>
            <a:r>
              <a:rPr lang="en-US" altLang="zh-CN" sz="3600" dirty="0"/>
              <a:t>hazard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97D3F-17F1-3779-1D8D-F1A028CD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218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D749-3029-3A23-2C23-3A586528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812-5976-DF35-18BB-B8615E58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Enforcing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dependences</a:t>
            </a:r>
            <a:r>
              <a:rPr lang="zh-CN" altLang="en-US" sz="3600" dirty="0"/>
              <a:t> </a:t>
            </a:r>
            <a:r>
              <a:rPr lang="en-US" altLang="zh-CN" sz="3600" dirty="0"/>
              <a:t>within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centralized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{Read,</a:t>
            </a:r>
            <a:r>
              <a:rPr lang="zh-CN" altLang="en-US" sz="3600" dirty="0"/>
              <a:t> </a:t>
            </a:r>
            <a:r>
              <a:rPr lang="en-US" altLang="zh-CN" sz="3600" dirty="0"/>
              <a:t>Write}</a:t>
            </a:r>
            <a:r>
              <a:rPr lang="zh-CN" altLang="en-US" sz="3600" dirty="0"/>
              <a:t> </a:t>
            </a:r>
            <a:r>
              <a:rPr lang="en-US" altLang="zh-CN" sz="3600" dirty="0"/>
              <a:t>x</a:t>
            </a:r>
            <a:r>
              <a:rPr lang="zh-CN" altLang="en-US" sz="3600" dirty="0"/>
              <a:t> </a:t>
            </a:r>
            <a:r>
              <a:rPr lang="en-US" altLang="zh-CN" sz="3600" dirty="0"/>
              <a:t>{Read,</a:t>
            </a:r>
            <a:r>
              <a:rPr lang="zh-CN" altLang="en-US" sz="3600" dirty="0"/>
              <a:t> </a:t>
            </a:r>
            <a:r>
              <a:rPr lang="en-US" altLang="zh-CN" sz="3600" dirty="0"/>
              <a:t>Write}</a:t>
            </a:r>
          </a:p>
          <a:p>
            <a:pPr lvl="1"/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not</a:t>
            </a:r>
            <a:r>
              <a:rPr lang="zh-CN" altLang="en-US" sz="3200" dirty="0"/>
              <a:t> </a:t>
            </a:r>
            <a:r>
              <a:rPr lang="en-US" altLang="zh-CN" sz="3200" dirty="0"/>
              <a:t>4</a:t>
            </a:r>
            <a:r>
              <a:rPr lang="zh-CN" altLang="en-US" sz="3200" dirty="0"/>
              <a:t> </a:t>
            </a:r>
            <a:r>
              <a:rPr lang="en-US" altLang="zh-CN" sz="3200" dirty="0"/>
              <a:t>hazards?</a:t>
            </a:r>
          </a:p>
          <a:p>
            <a:r>
              <a:rPr lang="en-US" altLang="zh-CN" sz="3600" dirty="0"/>
              <a:t>Assuming,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already</a:t>
            </a:r>
            <a:r>
              <a:rPr lang="zh-CN" altLang="en-US" sz="3600" dirty="0"/>
              <a:t> </a:t>
            </a:r>
            <a:r>
              <a:rPr lang="en-US" altLang="zh-CN" sz="3600" dirty="0"/>
              <a:t>know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trivial</a:t>
            </a:r>
            <a:r>
              <a:rPr lang="zh-CN" altLang="en-US" sz="3600" dirty="0"/>
              <a:t> </a:t>
            </a:r>
            <a:r>
              <a:rPr lang="en-US" altLang="zh-CN" sz="3600" dirty="0"/>
              <a:t>solution</a:t>
            </a:r>
          </a:p>
          <a:p>
            <a:pPr lvl="1"/>
            <a:r>
              <a:rPr lang="en-US" altLang="zh-CN" sz="3200" dirty="0"/>
              <a:t>Wait</a:t>
            </a:r>
            <a:r>
              <a:rPr lang="zh-CN" altLang="en-US" sz="3200" dirty="0"/>
              <a:t> </a:t>
            </a:r>
            <a:r>
              <a:rPr lang="en-US" altLang="zh-CN" sz="3200" dirty="0"/>
              <a:t>until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works.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1696B-0739-FCDE-3237-51FDDE4D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1221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C38B-F980-0F52-53C9-2EC646A5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RAW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EE08-DA27-33F7-2DB0-05279A42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Read</a:t>
            </a:r>
            <a:r>
              <a:rPr lang="zh-CN" altLang="en-US" sz="4000" dirty="0"/>
              <a:t> </a:t>
            </a:r>
            <a:r>
              <a:rPr lang="en-US" altLang="zh-CN" sz="4000" dirty="0"/>
              <a:t>after</a:t>
            </a:r>
            <a:r>
              <a:rPr lang="zh-CN" altLang="en-US" sz="4000" dirty="0"/>
              <a:t> </a:t>
            </a:r>
            <a:r>
              <a:rPr lang="en-US" altLang="zh-CN" sz="4000" dirty="0"/>
              <a:t>write</a:t>
            </a:r>
          </a:p>
          <a:p>
            <a:pPr lvl="1"/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only</a:t>
            </a:r>
            <a:r>
              <a:rPr lang="zh-CN" altLang="en-US" sz="3600" dirty="0"/>
              <a:t> </a:t>
            </a:r>
            <a:r>
              <a:rPr lang="en-US" altLang="zh-CN" sz="3600" dirty="0"/>
              <a:t>“real</a:t>
            </a:r>
            <a:r>
              <a:rPr lang="zh-CN" altLang="en-US" sz="3600" dirty="0"/>
              <a:t> </a:t>
            </a:r>
            <a:r>
              <a:rPr lang="en-US" altLang="zh-CN" sz="3600" dirty="0"/>
              <a:t>hazard”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9EC2F-484A-10D1-6D56-9DB031AD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D74A4-BD0D-A0F6-D6C9-BF8DDA3C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4" y="3429000"/>
            <a:ext cx="4056185" cy="16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3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6DB5-E502-7EDB-52BB-B19164AB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RAW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Bypassing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80C9-E9BD-803A-949C-AFCC1D0BF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022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Before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committed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MA</a:t>
            </a:r>
          </a:p>
          <a:p>
            <a:r>
              <a:rPr lang="en-US" altLang="zh-CN" sz="3600" dirty="0"/>
              <a:t>WB</a:t>
            </a:r>
          </a:p>
          <a:p>
            <a:r>
              <a:rPr lang="en-US" altLang="zh-CN" sz="3600" dirty="0"/>
              <a:t>Why?</a:t>
            </a:r>
          </a:p>
          <a:p>
            <a:pPr lvl="1"/>
            <a:r>
              <a:rPr lang="en-US" altLang="zh-CN" sz="3200" dirty="0"/>
              <a:t>ADD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nothing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right?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30588-3538-57E9-C32E-83FA1E15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35007-114C-B17D-3C8D-805731B21BBE}"/>
              </a:ext>
            </a:extLst>
          </p:cNvPr>
          <p:cNvSpPr/>
          <p:nvPr/>
        </p:nvSpPr>
        <p:spPr>
          <a:xfrm>
            <a:off x="7725715" y="3705485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3390D-D44F-0A00-4395-9EDAED862429}"/>
              </a:ext>
            </a:extLst>
          </p:cNvPr>
          <p:cNvSpPr/>
          <p:nvPr/>
        </p:nvSpPr>
        <p:spPr>
          <a:xfrm>
            <a:off x="6515800" y="3301233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41E90-875A-EB17-DC59-10FBBA19F0C9}"/>
              </a:ext>
            </a:extLst>
          </p:cNvPr>
          <p:cNvSpPr/>
          <p:nvPr/>
        </p:nvSpPr>
        <p:spPr>
          <a:xfrm>
            <a:off x="7546422" y="1369933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85F4D-D7F2-45D5-F7B2-D4D292878FA3}"/>
              </a:ext>
            </a:extLst>
          </p:cNvPr>
          <p:cNvSpPr/>
          <p:nvPr/>
        </p:nvSpPr>
        <p:spPr>
          <a:xfrm>
            <a:off x="7725715" y="278464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F1A19-328B-3DB0-39B1-441CBF47BA6F}"/>
              </a:ext>
            </a:extLst>
          </p:cNvPr>
          <p:cNvSpPr/>
          <p:nvPr/>
        </p:nvSpPr>
        <p:spPr>
          <a:xfrm>
            <a:off x="8450256" y="2795661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E122EBD-82C7-A27C-C065-F17FBAE2F95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37631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A6CD85D-B488-7897-B4FC-4D2F7A3A8295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69239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77A8A2-42A9-E985-436B-C66B247BF534}"/>
              </a:ext>
            </a:extLst>
          </p:cNvPr>
          <p:cNvSpPr/>
          <p:nvPr/>
        </p:nvSpPr>
        <p:spPr>
          <a:xfrm>
            <a:off x="7447809" y="2282770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9D4CA12-9CB9-3459-9D91-84704E9BCBCE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34229" y="2509653"/>
            <a:ext cx="266481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689201-6C85-8291-F9F9-A225D3A41CDF}"/>
              </a:ext>
            </a:extLst>
          </p:cNvPr>
          <p:cNvSpPr/>
          <p:nvPr/>
        </p:nvSpPr>
        <p:spPr>
          <a:xfrm>
            <a:off x="7743645" y="4727440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81DBBED-3C6C-C892-442B-44347A37A8C7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88870" y="3231826"/>
            <a:ext cx="594012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583A46C-28F8-3662-2CC0-5D5D43718831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6647" y="3228367"/>
            <a:ext cx="583000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89ABB4-8D7F-0F8F-A34D-6D5341CF2660}"/>
              </a:ext>
            </a:extLst>
          </p:cNvPr>
          <p:cNvCxnSpPr>
            <a:cxnSpLocks/>
          </p:cNvCxnSpPr>
          <p:nvPr/>
        </p:nvCxnSpPr>
        <p:spPr>
          <a:xfrm>
            <a:off x="8598385" y="4092521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946605-ABE4-2B4D-4B02-B5704C097E9A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AD6D49-EC95-AC34-3964-D9B0C542F3E3}"/>
              </a:ext>
            </a:extLst>
          </p:cNvPr>
          <p:cNvSpPr/>
          <p:nvPr/>
        </p:nvSpPr>
        <p:spPr>
          <a:xfrm>
            <a:off x="7743645" y="5468186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C462EB9-4EA5-801E-A077-1B800ED5D62A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46915"/>
            <a:ext cx="0" cy="32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4FBF80-D964-8836-120E-DB82CAFE0CD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42514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51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D514-0E5F-F0E0-774A-4D80A02F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0E87-AC2F-D2F3-82DC-1898332C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34" y="2646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Diverged: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Uniform</a:t>
            </a:r>
            <a:r>
              <a:rPr lang="zh-CN" altLang="en-US" sz="5400" dirty="0"/>
              <a:t> </a:t>
            </a:r>
            <a:r>
              <a:rPr lang="en-US" altLang="zh-CN" sz="5400" dirty="0"/>
              <a:t>Interfacing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3F67-A3D1-3471-7C3D-4E4A3570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34" y="1825625"/>
            <a:ext cx="5959327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cannot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bypass</a:t>
            </a:r>
            <a:r>
              <a:rPr lang="zh-CN" altLang="en-US" sz="3600" dirty="0"/>
              <a:t> </a:t>
            </a:r>
            <a:r>
              <a:rPr lang="en-US" altLang="zh-CN" sz="3600" dirty="0"/>
              <a:t>WB?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LOAD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writing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register!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88FB1-A76C-A676-9D51-855EE87C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E67B-7E89-6A07-755C-3986B53AA5CB}"/>
              </a:ext>
            </a:extLst>
          </p:cNvPr>
          <p:cNvSpPr/>
          <p:nvPr/>
        </p:nvSpPr>
        <p:spPr>
          <a:xfrm>
            <a:off x="7725715" y="3705485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45136-D7D3-DB64-9B14-38983B0E8A06}"/>
              </a:ext>
            </a:extLst>
          </p:cNvPr>
          <p:cNvSpPr/>
          <p:nvPr/>
        </p:nvSpPr>
        <p:spPr>
          <a:xfrm>
            <a:off x="6515800" y="3301233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F1982-D836-B75A-2734-977DB9B1A447}"/>
              </a:ext>
            </a:extLst>
          </p:cNvPr>
          <p:cNvSpPr/>
          <p:nvPr/>
        </p:nvSpPr>
        <p:spPr>
          <a:xfrm>
            <a:off x="7546422" y="1369933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79270-FD4D-8C34-101B-7617CB2549C8}"/>
              </a:ext>
            </a:extLst>
          </p:cNvPr>
          <p:cNvSpPr/>
          <p:nvPr/>
        </p:nvSpPr>
        <p:spPr>
          <a:xfrm>
            <a:off x="7725715" y="278464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15B15-5D67-AE5A-78EB-878E2B796CAB}"/>
              </a:ext>
            </a:extLst>
          </p:cNvPr>
          <p:cNvSpPr/>
          <p:nvPr/>
        </p:nvSpPr>
        <p:spPr>
          <a:xfrm>
            <a:off x="8450256" y="2795661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5C9470D-0542-4DE2-A07A-608D595B2A04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37631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80A9072-1BAC-FD7D-D857-D9211D9340F0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69239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393B0E0-C41B-0809-39CE-9BA7E9713B7B}"/>
              </a:ext>
            </a:extLst>
          </p:cNvPr>
          <p:cNvSpPr/>
          <p:nvPr/>
        </p:nvSpPr>
        <p:spPr>
          <a:xfrm>
            <a:off x="7447809" y="2282770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9ABC48E-A1DF-4D72-7A69-55BEEC9F8FFC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34229" y="2509653"/>
            <a:ext cx="266481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47DE1E2-92F4-0748-7AFC-6806BAB4110F}"/>
              </a:ext>
            </a:extLst>
          </p:cNvPr>
          <p:cNvSpPr/>
          <p:nvPr/>
        </p:nvSpPr>
        <p:spPr>
          <a:xfrm>
            <a:off x="7743645" y="4727440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00EE592-3BEA-431E-DC99-27B9E63183BF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88870" y="3231826"/>
            <a:ext cx="594012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011EAED-8E50-281D-A28B-7A5FC3054B4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6647" y="3228367"/>
            <a:ext cx="583000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9D40778-821D-C688-2194-94E82784AFDA}"/>
              </a:ext>
            </a:extLst>
          </p:cNvPr>
          <p:cNvCxnSpPr>
            <a:cxnSpLocks/>
          </p:cNvCxnSpPr>
          <p:nvPr/>
        </p:nvCxnSpPr>
        <p:spPr>
          <a:xfrm>
            <a:off x="8598385" y="4092521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B4D461-522D-164B-BD4A-4CB1EE2D406C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5F2F0F-96DD-57D1-9DAF-FB8F5FEBD5E3}"/>
              </a:ext>
            </a:extLst>
          </p:cNvPr>
          <p:cNvSpPr/>
          <p:nvPr/>
        </p:nvSpPr>
        <p:spPr>
          <a:xfrm>
            <a:off x="7743645" y="6073400"/>
            <a:ext cx="1273628" cy="419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345736-53AA-6534-5860-EDEAC0D031E7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46915"/>
            <a:ext cx="0" cy="926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C6AE10-2184-32CD-483B-945BEBE59C1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42514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B32ED61-358E-511F-357F-C058AF5D7CB7}"/>
              </a:ext>
            </a:extLst>
          </p:cNvPr>
          <p:cNvSpPr/>
          <p:nvPr/>
        </p:nvSpPr>
        <p:spPr>
          <a:xfrm>
            <a:off x="8548147" y="4321743"/>
            <a:ext cx="114590" cy="1145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CD1736C-3C83-C6B4-00BE-36BC51EEFDDB}"/>
              </a:ext>
            </a:extLst>
          </p:cNvPr>
          <p:cNvCxnSpPr>
            <a:cxnSpLocks/>
            <a:stCxn id="12" idx="6"/>
            <a:endCxn id="20" idx="6"/>
          </p:cNvCxnSpPr>
          <p:nvPr/>
        </p:nvCxnSpPr>
        <p:spPr>
          <a:xfrm flipH="1">
            <a:off x="8439054" y="4379038"/>
            <a:ext cx="223683" cy="1155291"/>
          </a:xfrm>
          <a:prstGeom prst="bentConnector3">
            <a:avLst>
              <a:gd name="adj1" fmla="val -2604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95EFA5-CBE3-511F-CE17-C9EF1FA8B5F5}"/>
              </a:ext>
            </a:extLst>
          </p:cNvPr>
          <p:cNvSpPr txBox="1"/>
          <p:nvPr/>
        </p:nvSpPr>
        <p:spPr>
          <a:xfrm>
            <a:off x="1338440" y="2515711"/>
            <a:ext cx="404388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E6303E-1303-E15B-4E2E-FB3EA78EE8C4}"/>
              </a:ext>
            </a:extLst>
          </p:cNvPr>
          <p:cNvSpPr/>
          <p:nvPr/>
        </p:nvSpPr>
        <p:spPr>
          <a:xfrm>
            <a:off x="8324464" y="5477034"/>
            <a:ext cx="114590" cy="1145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7117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5E11-008C-FA30-927F-B7A3C2FA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E523-E193-01D1-A4FE-162C2BD9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4233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Fully</a:t>
            </a:r>
            <a:r>
              <a:rPr lang="zh-CN" altLang="en-US" sz="5400" dirty="0"/>
              <a:t> </a:t>
            </a:r>
            <a:r>
              <a:rPr lang="en-US" altLang="zh-CN" sz="5400" dirty="0"/>
              <a:t>Bypassing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C515-80BD-EA5E-E7F8-009720C7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48" y="1999818"/>
            <a:ext cx="5589867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Before</a:t>
            </a:r>
            <a:r>
              <a:rPr lang="zh-CN" altLang="en-US" sz="3600" dirty="0"/>
              <a:t> </a:t>
            </a:r>
            <a:r>
              <a:rPr lang="en-US" altLang="zh-CN" sz="3600" dirty="0"/>
              <a:t>ADD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committed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file</a:t>
            </a:r>
          </a:p>
          <a:p>
            <a:r>
              <a:rPr lang="en-US" altLang="zh-CN" sz="3600" dirty="0"/>
              <a:t>Remember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bypass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MA</a:t>
            </a:r>
            <a:r>
              <a:rPr lang="zh-CN" altLang="en-US" sz="3600" dirty="0"/>
              <a:t> </a:t>
            </a:r>
            <a:r>
              <a:rPr lang="en-US" altLang="zh-CN" sz="3600" dirty="0"/>
              <a:t>even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ADD!</a:t>
            </a:r>
          </a:p>
          <a:p>
            <a:r>
              <a:rPr lang="en-US" altLang="zh-CN" sz="3600" dirty="0"/>
              <a:t>Even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WB!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02FA-43EB-CA89-F00D-0CE9C0C2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DA269-2C5C-169E-0ACD-BED4BB486216}"/>
              </a:ext>
            </a:extLst>
          </p:cNvPr>
          <p:cNvSpPr/>
          <p:nvPr/>
        </p:nvSpPr>
        <p:spPr>
          <a:xfrm>
            <a:off x="7725715" y="3705485"/>
            <a:ext cx="1273628" cy="387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ADD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4FDA1-097B-73EB-9DE8-13714C07AB99}"/>
              </a:ext>
            </a:extLst>
          </p:cNvPr>
          <p:cNvSpPr/>
          <p:nvPr/>
        </p:nvSpPr>
        <p:spPr>
          <a:xfrm>
            <a:off x="6515800" y="3301233"/>
            <a:ext cx="2558143" cy="8988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3200" dirty="0">
                <a:solidFill>
                  <a:schemeClr val="tx1"/>
                </a:solidFill>
              </a:rPr>
              <a:t>EX</a:t>
            </a:r>
            <a:endParaRPr lang="en-CN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25FAC-53BD-AC53-B8D8-8FDD1BC2E1C0}"/>
              </a:ext>
            </a:extLst>
          </p:cNvPr>
          <p:cNvSpPr/>
          <p:nvPr/>
        </p:nvSpPr>
        <p:spPr>
          <a:xfrm>
            <a:off x="7546422" y="1369933"/>
            <a:ext cx="1624852" cy="455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Decode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83326E-8648-1D2E-26C9-6339CE63AFE2}"/>
              </a:ext>
            </a:extLst>
          </p:cNvPr>
          <p:cNvSpPr/>
          <p:nvPr/>
        </p:nvSpPr>
        <p:spPr>
          <a:xfrm>
            <a:off x="7725715" y="2784649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9B9A-3C70-9B7B-2CF7-3902987D83D3}"/>
              </a:ext>
            </a:extLst>
          </p:cNvPr>
          <p:cNvSpPr/>
          <p:nvPr/>
        </p:nvSpPr>
        <p:spPr>
          <a:xfrm>
            <a:off x="8450256" y="2795661"/>
            <a:ext cx="567017" cy="3268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CN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E7A0E78-8894-ADC7-9E39-62929DCC8A2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5400000">
            <a:off x="7813710" y="1737631"/>
            <a:ext cx="457145" cy="6331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B5A5B26-26EB-9DEE-30E4-FBD5EAC60A1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 flipH="1">
            <a:off x="7139246" y="2869239"/>
            <a:ext cx="1809751" cy="636814"/>
          </a:xfrm>
          <a:prstGeom prst="bentConnector5">
            <a:avLst>
              <a:gd name="adj1" fmla="val -12632"/>
              <a:gd name="adj2" fmla="val 179538"/>
              <a:gd name="adj3" fmla="val 1126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9DEA381-80DC-E1B4-D5E5-1DD51188A08C}"/>
              </a:ext>
            </a:extLst>
          </p:cNvPr>
          <p:cNvSpPr/>
          <p:nvPr/>
        </p:nvSpPr>
        <p:spPr>
          <a:xfrm>
            <a:off x="7447809" y="2282770"/>
            <a:ext cx="555811" cy="235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</a:t>
            </a:r>
            <a:endParaRPr lang="en-CN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CFC47E-D286-474C-5ED9-523CB3DB70AC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16200000" flipH="1">
            <a:off x="7734229" y="2509653"/>
            <a:ext cx="266481" cy="283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C0DC293-15A6-9F89-D2DC-BA01490EA5BE}"/>
              </a:ext>
            </a:extLst>
          </p:cNvPr>
          <p:cNvSpPr/>
          <p:nvPr/>
        </p:nvSpPr>
        <p:spPr>
          <a:xfrm>
            <a:off x="7743645" y="4727440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MA</a:t>
            </a:r>
            <a:endParaRPr lang="en-CN" sz="3200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1FC59B3-41BA-A27D-148A-0485A02E8692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7888870" y="3231826"/>
            <a:ext cx="594012" cy="353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8D0A1B-9E8F-8FDF-B554-C77B909D2F0D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rot="5400000">
            <a:off x="8256647" y="3228367"/>
            <a:ext cx="583000" cy="371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A80428-80F6-331C-2E47-3951A0ED5E43}"/>
              </a:ext>
            </a:extLst>
          </p:cNvPr>
          <p:cNvCxnSpPr>
            <a:cxnSpLocks/>
          </p:cNvCxnSpPr>
          <p:nvPr/>
        </p:nvCxnSpPr>
        <p:spPr>
          <a:xfrm>
            <a:off x="8598385" y="4092521"/>
            <a:ext cx="0" cy="634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069FE3-A227-568C-757C-9C3FFE6C3D77}"/>
              </a:ext>
            </a:extLst>
          </p:cNvPr>
          <p:cNvSpPr txBox="1"/>
          <p:nvPr/>
        </p:nvSpPr>
        <p:spPr>
          <a:xfrm>
            <a:off x="9105000" y="1999818"/>
            <a:ext cx="293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symmetric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avoid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Fig,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omitted</a:t>
            </a:r>
            <a:endParaRPr lang="en-CN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8708E1-A060-7B47-08C8-528178EB1274}"/>
              </a:ext>
            </a:extLst>
          </p:cNvPr>
          <p:cNvSpPr/>
          <p:nvPr/>
        </p:nvSpPr>
        <p:spPr>
          <a:xfrm>
            <a:off x="7743645" y="5674941"/>
            <a:ext cx="1273628" cy="419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WB</a:t>
            </a:r>
            <a:endParaRPr lang="en-CN" sz="3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68D07D-7E7E-D6D6-C3ED-2B978B457CB2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8380459" y="5146915"/>
            <a:ext cx="0" cy="528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79677B-F03E-0A10-259E-C5975236160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358848" y="742514"/>
            <a:ext cx="0" cy="62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E61A992-D6A0-357F-D4B2-C86F57811D86}"/>
              </a:ext>
            </a:extLst>
          </p:cNvPr>
          <p:cNvCxnSpPr>
            <a:cxnSpLocks/>
            <a:stCxn id="31" idx="2"/>
            <a:endCxn id="19" idx="0"/>
          </p:cNvCxnSpPr>
          <p:nvPr/>
        </p:nvCxnSpPr>
        <p:spPr>
          <a:xfrm rot="5400000" flipH="1">
            <a:off x="6621014" y="3387471"/>
            <a:ext cx="2864145" cy="654744"/>
          </a:xfrm>
          <a:prstGeom prst="bentConnector5">
            <a:avLst>
              <a:gd name="adj1" fmla="val -7981"/>
              <a:gd name="adj2" fmla="val 315908"/>
              <a:gd name="adj3" fmla="val 1079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990B0-8353-5408-F89E-563E0C7B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3033-C934-132C-5441-BB05A77E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WAR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937E2-DD8F-B2A7-C9E3-AAF0B454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Write</a:t>
            </a:r>
            <a:r>
              <a:rPr lang="zh-CN" altLang="en-US" sz="4000" dirty="0"/>
              <a:t> </a:t>
            </a:r>
            <a:r>
              <a:rPr lang="en-US" altLang="zh-CN" sz="4000" dirty="0"/>
              <a:t>after</a:t>
            </a:r>
            <a:r>
              <a:rPr lang="zh-CN" altLang="en-US" sz="4000" dirty="0"/>
              <a:t> </a:t>
            </a:r>
            <a:r>
              <a:rPr lang="en-US" altLang="zh-CN" sz="4000" dirty="0"/>
              <a:t>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F867-4E15-0B92-3028-6E228029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49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D0EAC-7210-3C0B-85EF-4B1D5D60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7" y="3131815"/>
            <a:ext cx="4392233" cy="177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7E7AE-2E3A-1C45-0A56-F8ACF42B4436}"/>
              </a:ext>
            </a:extLst>
          </p:cNvPr>
          <p:cNvSpPr txBox="1"/>
          <p:nvPr/>
        </p:nvSpPr>
        <p:spPr>
          <a:xfrm>
            <a:off x="6577776" y="3553173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0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B64-8B01-10EB-FE39-A04824AA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8" y="233990"/>
            <a:ext cx="590804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390C-8529-1F80-4946-54AEBFD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8" y="1928037"/>
            <a:ext cx="5675030" cy="414080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(Nearly)</a:t>
            </a:r>
            <a:r>
              <a:rPr lang="zh-CN" altLang="en-US" sz="3200" dirty="0"/>
              <a:t> </a:t>
            </a:r>
            <a:r>
              <a:rPr lang="en-US" altLang="zh-CN" sz="3200" dirty="0"/>
              <a:t>Everyone</a:t>
            </a:r>
            <a:r>
              <a:rPr lang="zh-CN" altLang="en-US" sz="3200" dirty="0"/>
              <a:t> </a:t>
            </a:r>
            <a:r>
              <a:rPr lang="en-US" altLang="zh-CN" sz="3200" dirty="0"/>
              <a:t>learned</a:t>
            </a:r>
            <a:r>
              <a:rPr lang="zh-CN" altLang="en-US" sz="3200" dirty="0"/>
              <a:t> </a:t>
            </a:r>
            <a:r>
              <a:rPr lang="en-US" altLang="zh-CN" sz="3200" dirty="0"/>
              <a:t>(or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learn)</a:t>
            </a:r>
            <a:r>
              <a:rPr lang="zh-CN" altLang="en-US" sz="3200" dirty="0"/>
              <a:t> </a:t>
            </a:r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book</a:t>
            </a:r>
          </a:p>
          <a:p>
            <a:r>
              <a:rPr lang="en-US" altLang="zh-CN" sz="3200" dirty="0"/>
              <a:t>But</a:t>
            </a:r>
            <a:r>
              <a:rPr lang="zh-CN" altLang="en-US" sz="3200" dirty="0"/>
              <a:t> </a:t>
            </a:r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specific</a:t>
            </a:r>
            <a:r>
              <a:rPr lang="zh-CN" altLang="en-US" sz="3200" dirty="0"/>
              <a:t> </a:t>
            </a:r>
            <a:r>
              <a:rPr lang="en-US" altLang="zh-CN" sz="3200" dirty="0"/>
              <a:t>quantitative</a:t>
            </a:r>
            <a:r>
              <a:rPr lang="zh-CN" altLang="en-US" sz="3200" dirty="0"/>
              <a:t> </a:t>
            </a:r>
            <a:r>
              <a:rPr lang="en-US" altLang="zh-CN" sz="3200" dirty="0"/>
              <a:t>approach?</a:t>
            </a:r>
          </a:p>
          <a:p>
            <a:pPr lvl="1"/>
            <a:r>
              <a:rPr lang="en-US" altLang="zh-CN" sz="2800" dirty="0"/>
              <a:t>Macro:</a:t>
            </a:r>
            <a:r>
              <a:rPr lang="zh-CN" altLang="en-US" sz="2800" dirty="0"/>
              <a:t> </a:t>
            </a:r>
            <a:r>
              <a:rPr lang="en-US" altLang="zh-CN" sz="2800" dirty="0"/>
              <a:t>Where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performance?</a:t>
            </a:r>
          </a:p>
          <a:p>
            <a:pPr lvl="1"/>
            <a:r>
              <a:rPr lang="en-US" altLang="zh-CN" sz="2800" dirty="0"/>
              <a:t>Micro: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achieve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763AC-4B02-7A78-69D8-4C7797DA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5</a:t>
            </a:fld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8F99C-1349-DEE5-2588-85B43B31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94" y="471031"/>
            <a:ext cx="5908040" cy="59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8625-FF61-817C-4368-B49179B0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8F0271B-325A-158A-7278-C03CC0E53F51}"/>
              </a:ext>
            </a:extLst>
          </p:cNvPr>
          <p:cNvSpPr/>
          <p:nvPr/>
        </p:nvSpPr>
        <p:spPr>
          <a:xfrm>
            <a:off x="10588976" y="2143272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225A98-34BD-DF3F-FFC0-42BD850ABE43}"/>
              </a:ext>
            </a:extLst>
          </p:cNvPr>
          <p:cNvSpPr/>
          <p:nvPr/>
        </p:nvSpPr>
        <p:spPr>
          <a:xfrm>
            <a:off x="6394315" y="2422527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07804-272D-C1EF-9DC6-27774A26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WAR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Zoom</a:t>
            </a:r>
            <a:r>
              <a:rPr lang="zh-CN" altLang="en-US" sz="5400" dirty="0"/>
              <a:t> </a:t>
            </a:r>
            <a:r>
              <a:rPr lang="en-US" altLang="zh-CN" sz="5400" dirty="0"/>
              <a:t>in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76C6-4815-F58A-F5D8-086BE448B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841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maybe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2965-4980-79E3-344D-AEB30A55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50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5C74-F4ED-F127-8E4D-739905EA2C8D}"/>
              </a:ext>
            </a:extLst>
          </p:cNvPr>
          <p:cNvSpPr txBox="1"/>
          <p:nvPr/>
        </p:nvSpPr>
        <p:spPr>
          <a:xfrm>
            <a:off x="1246120" y="3429000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7B9E5-4F74-DF13-5DCB-76CA5E003057}"/>
              </a:ext>
            </a:extLst>
          </p:cNvPr>
          <p:cNvSpPr/>
          <p:nvPr/>
        </p:nvSpPr>
        <p:spPr>
          <a:xfrm>
            <a:off x="7680939" y="21325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427E1-FC10-A43E-CE5D-D4284F12ECB9}"/>
              </a:ext>
            </a:extLst>
          </p:cNvPr>
          <p:cNvSpPr/>
          <p:nvPr/>
        </p:nvSpPr>
        <p:spPr>
          <a:xfrm>
            <a:off x="7680939" y="2965743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517B65-5EAD-9834-6468-47BC70085C54}"/>
              </a:ext>
            </a:extLst>
          </p:cNvPr>
          <p:cNvSpPr/>
          <p:nvPr/>
        </p:nvSpPr>
        <p:spPr>
          <a:xfrm>
            <a:off x="7680939" y="37327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EF4F-6E23-578B-DC96-0AAB0A28DC74}"/>
              </a:ext>
            </a:extLst>
          </p:cNvPr>
          <p:cNvSpPr/>
          <p:nvPr/>
        </p:nvSpPr>
        <p:spPr>
          <a:xfrm>
            <a:off x="7680939" y="451050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R1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DE1EA-45AB-5F9E-6676-EBAE5EFF91F5}"/>
              </a:ext>
            </a:extLst>
          </p:cNvPr>
          <p:cNvSpPr/>
          <p:nvPr/>
        </p:nvSpPr>
        <p:spPr>
          <a:xfrm>
            <a:off x="7680939" y="5266761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2C471-CEAF-2849-2B0C-2D2E3376AD8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419493" y="2610851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0EB27D-0D4D-7246-2CBD-5168113C90A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419493" y="3444045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B41B05-F5AA-A041-8DAF-445CBA3A9F0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19493" y="4211051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05A1C5-767A-F380-9028-6D1546B70E9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419493" y="4988811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0D371-8609-BBB4-C1F1-9C0A974BCC36}"/>
              </a:ext>
            </a:extLst>
          </p:cNvPr>
          <p:cNvSpPr/>
          <p:nvPr/>
        </p:nvSpPr>
        <p:spPr>
          <a:xfrm>
            <a:off x="5482041" y="2410633"/>
            <a:ext cx="1477108" cy="14579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58C418-9393-E6E0-863B-B8BA9FA2193B}"/>
              </a:ext>
            </a:extLst>
          </p:cNvPr>
          <p:cNvSpPr/>
          <p:nvPr/>
        </p:nvSpPr>
        <p:spPr>
          <a:xfrm>
            <a:off x="7554330" y="1964987"/>
            <a:ext cx="1814732" cy="4134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67756-8507-DFBD-0AEB-F87C350F1F9D}"/>
              </a:ext>
            </a:extLst>
          </p:cNvPr>
          <p:cNvSpPr txBox="1"/>
          <p:nvPr/>
        </p:nvSpPr>
        <p:spPr>
          <a:xfrm>
            <a:off x="8228575" y="57847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1CA48A-6737-7DD9-9708-E4115990DC51}"/>
              </a:ext>
            </a:extLst>
          </p:cNvPr>
          <p:cNvSpPr/>
          <p:nvPr/>
        </p:nvSpPr>
        <p:spPr>
          <a:xfrm>
            <a:off x="9626450" y="213254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Subtract</a:t>
            </a:r>
            <a:endParaRPr lang="en-CN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B3B071F-A040-1911-6046-42108053E0F1}"/>
              </a:ext>
            </a:extLst>
          </p:cNvPr>
          <p:cNvCxnSpPr>
            <a:cxnSpLocks/>
            <a:stCxn id="25" idx="2"/>
            <a:endCxn id="10" idx="1"/>
          </p:cNvCxnSpPr>
          <p:nvPr/>
        </p:nvCxnSpPr>
        <p:spPr>
          <a:xfrm rot="16200000" flipH="1">
            <a:off x="6510244" y="3578965"/>
            <a:ext cx="881046" cy="14603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72A7BD2-3DFF-49D1-CC1E-BF9640DAD6E0}"/>
              </a:ext>
            </a:extLst>
          </p:cNvPr>
          <p:cNvCxnSpPr>
            <a:cxnSpLocks/>
            <a:stCxn id="25" idx="0"/>
            <a:endCxn id="28" idx="0"/>
          </p:cNvCxnSpPr>
          <p:nvPr/>
        </p:nvCxnSpPr>
        <p:spPr>
          <a:xfrm rot="5400000" flipH="1" flipV="1">
            <a:off x="8153757" y="199387"/>
            <a:ext cx="278084" cy="4144409"/>
          </a:xfrm>
          <a:prstGeom prst="bentConnector3">
            <a:avLst>
              <a:gd name="adj1" fmla="val 2878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36EDD02-DE05-E649-A758-7151CFF08E71}"/>
              </a:ext>
            </a:extLst>
          </p:cNvPr>
          <p:cNvCxnSpPr>
            <a:cxnSpLocks/>
            <a:stCxn id="41" idx="0"/>
            <a:endCxn id="39" idx="0"/>
          </p:cNvCxnSpPr>
          <p:nvPr/>
        </p:nvCxnSpPr>
        <p:spPr>
          <a:xfrm rot="5400000" flipH="1" flipV="1">
            <a:off x="8516401" y="185570"/>
            <a:ext cx="279255" cy="4194661"/>
          </a:xfrm>
          <a:prstGeom prst="bentConnector3">
            <a:avLst>
              <a:gd name="adj1" fmla="val 2355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02DD24B-90B5-F49F-9CE1-41FD39B326AC}"/>
              </a:ext>
            </a:extLst>
          </p:cNvPr>
          <p:cNvSpPr/>
          <p:nvPr/>
        </p:nvSpPr>
        <p:spPr>
          <a:xfrm>
            <a:off x="9876692" y="549901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</a:t>
            </a:r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2ACACD-5C4C-ED12-244A-B668D8FE9E3A}"/>
              </a:ext>
            </a:extLst>
          </p:cNvPr>
          <p:cNvSpPr/>
          <p:nvPr/>
        </p:nvSpPr>
        <p:spPr>
          <a:xfrm>
            <a:off x="9876692" y="615412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WB</a:t>
            </a:r>
            <a:endParaRPr lang="en-CN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1BB938E-56FA-8080-F25A-101E5B426481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rot="5400000" flipH="1" flipV="1">
            <a:off x="9189814" y="4728692"/>
            <a:ext cx="655110" cy="2195753"/>
          </a:xfrm>
          <a:prstGeom prst="bentConnector5">
            <a:avLst>
              <a:gd name="adj1" fmla="val -34895"/>
              <a:gd name="adj2" fmla="val 55980"/>
              <a:gd name="adj3" fmla="val 1348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C70B84-4B39-99EA-44D5-EBCB3993E5F7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0364694" y="2610851"/>
            <a:ext cx="310" cy="2888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933D1E-C7FE-432C-9D97-587ACBBB46F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0615246" y="5977316"/>
            <a:ext cx="0" cy="17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8D50F9-716B-5977-AB66-0048C69EB18E}"/>
              </a:ext>
            </a:extLst>
          </p:cNvPr>
          <p:cNvSpPr txBox="1"/>
          <p:nvPr/>
        </p:nvSpPr>
        <p:spPr>
          <a:xfrm>
            <a:off x="5662333" y="604609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Division</a:t>
            </a:r>
            <a:r>
              <a:rPr lang="zh-CN" altLang="en-US" sz="2400" dirty="0"/>
              <a:t> </a:t>
            </a:r>
            <a:r>
              <a:rPr lang="en-US" altLang="zh-CN" sz="2400" dirty="0"/>
              <a:t>Pipeline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113921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EF5F-96C1-E13E-8BF4-1D201745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868C7F5-3F5A-164E-8A10-4C4262B730B3}"/>
              </a:ext>
            </a:extLst>
          </p:cNvPr>
          <p:cNvSpPr/>
          <p:nvPr/>
        </p:nvSpPr>
        <p:spPr>
          <a:xfrm>
            <a:off x="6394315" y="2422527"/>
            <a:ext cx="328765" cy="215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E7F65-5BAA-8BDD-0D14-A94F44E3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WAR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CN" altLang="zh-CN" sz="5400" dirty="0"/>
              <a:t>Oper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Buffer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F707-3049-894E-897D-5488E8B8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841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maybe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demo</a:t>
            </a:r>
          </a:p>
          <a:p>
            <a:endParaRPr lang="en-US" altLang="zh-CN" sz="4000" dirty="0"/>
          </a:p>
          <a:p>
            <a:endParaRPr lang="en-US" altLang="zh-CN" sz="4000" dirty="0"/>
          </a:p>
          <a:p>
            <a:endParaRPr lang="en-US" altLang="zh-CN" sz="4000" dirty="0"/>
          </a:p>
          <a:p>
            <a:endParaRPr lang="en-US" altLang="zh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6ECD-E5FF-D0D1-3D47-C569351A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51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F4B63-5E9F-E211-A3B4-BEA78CDF1F82}"/>
              </a:ext>
            </a:extLst>
          </p:cNvPr>
          <p:cNvSpPr txBox="1"/>
          <p:nvPr/>
        </p:nvSpPr>
        <p:spPr>
          <a:xfrm>
            <a:off x="1246120" y="3429000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47D4-A010-2FCF-AD04-CA75BA0CE173}"/>
              </a:ext>
            </a:extLst>
          </p:cNvPr>
          <p:cNvSpPr/>
          <p:nvPr/>
        </p:nvSpPr>
        <p:spPr>
          <a:xfrm>
            <a:off x="7680939" y="2555885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78FC9F-461A-08E1-FF76-5CB93E39EA82}"/>
              </a:ext>
            </a:extLst>
          </p:cNvPr>
          <p:cNvSpPr/>
          <p:nvPr/>
        </p:nvSpPr>
        <p:spPr>
          <a:xfrm>
            <a:off x="7680939" y="3211278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8F278-967C-20FB-2A99-7102FE7BB64C}"/>
              </a:ext>
            </a:extLst>
          </p:cNvPr>
          <p:cNvSpPr/>
          <p:nvPr/>
        </p:nvSpPr>
        <p:spPr>
          <a:xfrm>
            <a:off x="7680939" y="3868216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FA843B-B4C1-6B03-7C4C-A7A43A39305B}"/>
              </a:ext>
            </a:extLst>
          </p:cNvPr>
          <p:cNvSpPr/>
          <p:nvPr/>
        </p:nvSpPr>
        <p:spPr>
          <a:xfrm>
            <a:off x="7680939" y="4510509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R1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3F4CFA-8DAB-F285-39B2-279840CE437F}"/>
              </a:ext>
            </a:extLst>
          </p:cNvPr>
          <p:cNvSpPr/>
          <p:nvPr/>
        </p:nvSpPr>
        <p:spPr>
          <a:xfrm>
            <a:off x="7680939" y="5266761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D6603B-83DA-FDE9-A547-7EC1FFC1AB0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8419493" y="3034187"/>
            <a:ext cx="0" cy="177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C43A21-E459-426C-1D24-80DE0C7555C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419493" y="3689580"/>
            <a:ext cx="0" cy="178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A514DE-74C1-1D4B-D9CA-8AD9A132855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19493" y="4346518"/>
            <a:ext cx="0" cy="163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5BAF0-2597-0FB2-2ACB-A6272F0942D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419493" y="4988811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EE5C29-F33A-55DC-C57A-5E6EC6DB7741}"/>
              </a:ext>
            </a:extLst>
          </p:cNvPr>
          <p:cNvSpPr/>
          <p:nvPr/>
        </p:nvSpPr>
        <p:spPr>
          <a:xfrm>
            <a:off x="5482041" y="2410633"/>
            <a:ext cx="1477108" cy="14579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6824C9-3535-A0D6-73EC-A6FD24449C20}"/>
              </a:ext>
            </a:extLst>
          </p:cNvPr>
          <p:cNvSpPr/>
          <p:nvPr/>
        </p:nvSpPr>
        <p:spPr>
          <a:xfrm>
            <a:off x="7554330" y="2410633"/>
            <a:ext cx="1814732" cy="36890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0BF9F-9736-E456-E1C2-6D95196EE21A}"/>
              </a:ext>
            </a:extLst>
          </p:cNvPr>
          <p:cNvSpPr txBox="1"/>
          <p:nvPr/>
        </p:nvSpPr>
        <p:spPr>
          <a:xfrm>
            <a:off x="8228575" y="57847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912B6F-0CF2-39A4-BE9E-6CC48F7245BA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V="1">
            <a:off x="7680939" y="1647714"/>
            <a:ext cx="392274" cy="3101945"/>
          </a:xfrm>
          <a:prstGeom prst="bentConnector3">
            <a:avLst>
              <a:gd name="adj1" fmla="val 1582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2B2A306-7331-F073-C025-788B16136EB8}"/>
              </a:ext>
            </a:extLst>
          </p:cNvPr>
          <p:cNvSpPr/>
          <p:nvPr/>
        </p:nvSpPr>
        <p:spPr>
          <a:xfrm>
            <a:off x="9876692" y="549901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</a:t>
            </a:r>
            <a:endParaRPr lang="en-C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6DD310-BDD4-2825-28D9-F7F7FD6CAD45}"/>
              </a:ext>
            </a:extLst>
          </p:cNvPr>
          <p:cNvSpPr/>
          <p:nvPr/>
        </p:nvSpPr>
        <p:spPr>
          <a:xfrm>
            <a:off x="9876692" y="6154124"/>
            <a:ext cx="1477108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WB</a:t>
            </a:r>
            <a:endParaRPr lang="en-CN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623756F-8812-B4CB-914B-7E2C35A3B58A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rot="5400000" flipH="1" flipV="1">
            <a:off x="9189814" y="4728692"/>
            <a:ext cx="655110" cy="2195753"/>
          </a:xfrm>
          <a:prstGeom prst="bentConnector5">
            <a:avLst>
              <a:gd name="adj1" fmla="val -34895"/>
              <a:gd name="adj2" fmla="val 55980"/>
              <a:gd name="adj3" fmla="val 1348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505C0D-3E2D-ECC2-3A11-B9B2ABDE339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0615246" y="5977316"/>
            <a:ext cx="0" cy="17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DB5FB4-0236-9B17-ADF3-E5FFD690F05D}"/>
              </a:ext>
            </a:extLst>
          </p:cNvPr>
          <p:cNvSpPr txBox="1"/>
          <p:nvPr/>
        </p:nvSpPr>
        <p:spPr>
          <a:xfrm>
            <a:off x="5662333" y="604609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Division</a:t>
            </a:r>
            <a:r>
              <a:rPr lang="zh-CN" altLang="en-US" sz="2400" dirty="0"/>
              <a:t> </a:t>
            </a:r>
            <a:r>
              <a:rPr lang="en-US" altLang="zh-CN" sz="2400" dirty="0"/>
              <a:t>Pipeline</a:t>
            </a:r>
            <a:endParaRPr lang="en-C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D5FDF-33E4-1C55-F350-0FD7CB851F0E}"/>
              </a:ext>
            </a:extLst>
          </p:cNvPr>
          <p:cNvSpPr/>
          <p:nvPr/>
        </p:nvSpPr>
        <p:spPr>
          <a:xfrm>
            <a:off x="8073213" y="1496506"/>
            <a:ext cx="346279" cy="302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C2AF-1F0A-FE2B-58B8-A7509E61DAC9}"/>
              </a:ext>
            </a:extLst>
          </p:cNvPr>
          <p:cNvSpPr/>
          <p:nvPr/>
        </p:nvSpPr>
        <p:spPr>
          <a:xfrm>
            <a:off x="8638629" y="1496505"/>
            <a:ext cx="346279" cy="302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A286AD3-A011-68E7-26E8-AE22D7FC7228}"/>
              </a:ext>
            </a:extLst>
          </p:cNvPr>
          <p:cNvCxnSpPr>
            <a:cxnSpLocks/>
            <a:stCxn id="25" idx="0"/>
            <a:endCxn id="15" idx="0"/>
          </p:cNvCxnSpPr>
          <p:nvPr/>
        </p:nvCxnSpPr>
        <p:spPr>
          <a:xfrm rot="5400000" flipH="1" flipV="1">
            <a:off x="7059118" y="657982"/>
            <a:ext cx="914128" cy="2591174"/>
          </a:xfrm>
          <a:prstGeom prst="bentConnector3">
            <a:avLst>
              <a:gd name="adj1" fmla="val 1250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36CE85C-4696-22E9-5F05-2D5DFF44974F}"/>
              </a:ext>
            </a:extLst>
          </p:cNvPr>
          <p:cNvCxnSpPr>
            <a:cxnSpLocks/>
            <a:stCxn id="25" idx="0"/>
            <a:endCxn id="12" idx="0"/>
          </p:cNvCxnSpPr>
          <p:nvPr/>
        </p:nvCxnSpPr>
        <p:spPr>
          <a:xfrm rot="5400000" flipH="1" flipV="1">
            <a:off x="6776411" y="940691"/>
            <a:ext cx="914127" cy="2025758"/>
          </a:xfrm>
          <a:prstGeom prst="bentConnector3">
            <a:avLst>
              <a:gd name="adj1" fmla="val 1250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F708138-DD8E-206D-71D7-954D0CA65116}"/>
              </a:ext>
            </a:extLst>
          </p:cNvPr>
          <p:cNvSpPr/>
          <p:nvPr/>
        </p:nvSpPr>
        <p:spPr>
          <a:xfrm>
            <a:off x="7735591" y="1408380"/>
            <a:ext cx="1503002" cy="5602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C57E0B-A352-3E5D-5441-1FF67C3D4135}"/>
              </a:ext>
            </a:extLst>
          </p:cNvPr>
          <p:cNvSpPr txBox="1"/>
          <p:nvPr/>
        </p:nvSpPr>
        <p:spPr>
          <a:xfrm>
            <a:off x="8246352" y="756890"/>
            <a:ext cx="299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Duplicate</a:t>
            </a:r>
            <a:r>
              <a:rPr lang="zh-CN" altLang="en-US" sz="2400" dirty="0"/>
              <a:t> </a:t>
            </a:r>
            <a:r>
              <a:rPr lang="en-US" altLang="zh-CN" sz="2400" dirty="0"/>
              <a:t>R1/R2</a:t>
            </a:r>
            <a:r>
              <a:rPr lang="zh-CN" altLang="en-US" sz="2400" dirty="0"/>
              <a:t> </a:t>
            </a:r>
            <a:r>
              <a:rPr lang="en-US" altLang="zh-CN" sz="2400" dirty="0"/>
              <a:t>here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987208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8E0C-344E-F722-2374-19B984D6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Hazard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WAW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1572-BA8D-75D0-2B56-2FD63683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fake</a:t>
            </a:r>
            <a:r>
              <a:rPr lang="zh-CN" altLang="en-US" sz="4000" dirty="0"/>
              <a:t> </a:t>
            </a:r>
            <a:r>
              <a:rPr lang="en-US" altLang="zh-CN" sz="4000" dirty="0"/>
              <a:t>hazard?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C878-C795-890E-2551-81C8A9CF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52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14D8C-50C8-CFE7-5ABA-AD5A3858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0" y="2988129"/>
            <a:ext cx="3766607" cy="158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8EB58-6436-7FD7-9B0C-BE85838BAFB7}"/>
              </a:ext>
            </a:extLst>
          </p:cNvPr>
          <p:cNvSpPr txBox="1"/>
          <p:nvPr/>
        </p:nvSpPr>
        <p:spPr>
          <a:xfrm>
            <a:off x="6626762" y="3239641"/>
            <a:ext cx="36407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1512-DD15-7770-9831-FBFCFD20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442F-4F68-2DE7-087E-3B93209D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24" y="36895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/>
              <a:t>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Register</a:t>
            </a:r>
            <a:r>
              <a:rPr lang="zh-CN" altLang="en-US" sz="5400" dirty="0"/>
              <a:t> </a:t>
            </a:r>
            <a:r>
              <a:rPr lang="en-US" altLang="zh-CN" sz="5400" dirty="0"/>
              <a:t>Renaming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EB8FD-DC3C-D020-CC27-BEA6A45F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1" y="2114745"/>
            <a:ext cx="5342133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Allocate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mapping</a:t>
            </a:r>
            <a:r>
              <a:rPr lang="zh-CN" altLang="en-US" sz="4000" dirty="0"/>
              <a:t> </a:t>
            </a:r>
            <a:r>
              <a:rPr lang="en-US" altLang="zh-CN" sz="4000" dirty="0"/>
              <a:t>entry</a:t>
            </a:r>
            <a:r>
              <a:rPr lang="zh-CN" altLang="en-US" sz="4000" dirty="0"/>
              <a:t> </a:t>
            </a:r>
            <a:r>
              <a:rPr lang="en-US" altLang="zh-CN" sz="4000" dirty="0"/>
              <a:t>each</a:t>
            </a:r>
            <a:r>
              <a:rPr lang="zh-CN" altLang="en-US" sz="4000" dirty="0"/>
              <a:t> </a:t>
            </a:r>
            <a:r>
              <a:rPr lang="en-US" altLang="zh-CN" sz="4000" dirty="0"/>
              <a:t>time</a:t>
            </a:r>
          </a:p>
          <a:p>
            <a:pPr lvl="1"/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full</a:t>
            </a:r>
            <a:r>
              <a:rPr lang="zh-CN" altLang="en-US" sz="3600" dirty="0"/>
              <a:t> </a:t>
            </a:r>
            <a:r>
              <a:rPr lang="en-US" altLang="zh-CN" sz="3600" dirty="0"/>
              <a:t>delegate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</a:p>
          <a:p>
            <a:pPr lvl="1"/>
            <a:r>
              <a:rPr lang="en-US" altLang="zh-CN" sz="3600" dirty="0"/>
              <a:t>Further</a:t>
            </a:r>
            <a:r>
              <a:rPr lang="zh-CN" altLang="en-US" sz="3600" dirty="0"/>
              <a:t> </a:t>
            </a:r>
            <a:r>
              <a:rPr lang="en-US" altLang="zh-CN" sz="3600" dirty="0"/>
              <a:t>read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write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redirected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i="1" dirty="0"/>
              <a:t>mapped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</a:p>
          <a:p>
            <a:pPr lvl="1"/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30B5-6D4F-890C-9C67-858F7DE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53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DCCCB-6086-4711-D245-3454F74A3900}"/>
              </a:ext>
            </a:extLst>
          </p:cNvPr>
          <p:cNvSpPr txBox="1"/>
          <p:nvPr/>
        </p:nvSpPr>
        <p:spPr>
          <a:xfrm>
            <a:off x="7383390" y="2114745"/>
            <a:ext cx="447730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rename[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data[rename[rs2]]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++use[rename[rs2]]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01EC4-44BA-6948-6CDB-38B195A83A8C}"/>
              </a:ext>
            </a:extLst>
          </p:cNvPr>
          <p:cNvSpPr/>
          <p:nvPr/>
        </p:nvSpPr>
        <p:spPr>
          <a:xfrm>
            <a:off x="5666461" y="22981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43F967-4DD5-C304-5DC6-1664B3644C7B}"/>
              </a:ext>
            </a:extLst>
          </p:cNvPr>
          <p:cNvSpPr/>
          <p:nvPr/>
        </p:nvSpPr>
        <p:spPr>
          <a:xfrm>
            <a:off x="5666461" y="3131357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11815-DA87-EC62-13E0-E1C3AC1AF476}"/>
              </a:ext>
            </a:extLst>
          </p:cNvPr>
          <p:cNvSpPr/>
          <p:nvPr/>
        </p:nvSpPr>
        <p:spPr>
          <a:xfrm>
            <a:off x="5666461" y="38983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AB189-2632-E784-630E-032A55C05C00}"/>
              </a:ext>
            </a:extLst>
          </p:cNvPr>
          <p:cNvSpPr/>
          <p:nvPr/>
        </p:nvSpPr>
        <p:spPr>
          <a:xfrm>
            <a:off x="5666461" y="467612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82486-6E46-4D3A-3D34-20660ADAB731}"/>
              </a:ext>
            </a:extLst>
          </p:cNvPr>
          <p:cNvSpPr/>
          <p:nvPr/>
        </p:nvSpPr>
        <p:spPr>
          <a:xfrm>
            <a:off x="5666461" y="543237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D734E-AD15-D64E-FCA8-42FACDA5A6E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88765" y="2776465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9C61D6-1668-FE54-24E2-D0F1A09E712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88765" y="3609659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B7E1B1-7337-869D-8945-559B2C5DE7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88765" y="4376665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F4233D-3E55-54DF-B457-F121DE5BEF5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88765" y="5154425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1AD7AE-1A7A-1B40-BF0E-8D40457CEF6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11068" y="2163226"/>
            <a:ext cx="672323" cy="1207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008CED-3687-CF94-D237-0D8D9A5D371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11068" y="3370508"/>
            <a:ext cx="672321" cy="68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30E4A1-571C-5BA6-2D8F-556C2FDE2900}"/>
              </a:ext>
            </a:extLst>
          </p:cNvPr>
          <p:cNvSpPr txBox="1"/>
          <p:nvPr/>
        </p:nvSpPr>
        <p:spPr>
          <a:xfrm>
            <a:off x="7383391" y="4745380"/>
            <a:ext cx="447730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A8007A-A8C4-9164-0D64-271DC6FC595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711068" y="4793861"/>
            <a:ext cx="672323" cy="87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BD412A-7110-B226-EAB2-25927F1C8CE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711068" y="5671526"/>
            <a:ext cx="672323" cy="378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30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AFCC-9E96-2B89-42AE-2DE398A7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411084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/>
              <a:t>AW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Register</a:t>
            </a:r>
            <a:r>
              <a:rPr lang="zh-CN" altLang="en-US" sz="5400" dirty="0"/>
              <a:t> </a:t>
            </a:r>
            <a:r>
              <a:rPr lang="en-US" altLang="zh-CN" sz="5400" dirty="0"/>
              <a:t>Renaming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49CA-39AB-BB91-D580-2DF5327C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82" y="2095578"/>
            <a:ext cx="4034128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Program</a:t>
            </a:r>
          </a:p>
          <a:p>
            <a:pPr lvl="1"/>
            <a:r>
              <a:rPr lang="en-US" altLang="zh-CN" sz="3600" dirty="0"/>
              <a:t>Algorithm</a:t>
            </a:r>
          </a:p>
          <a:p>
            <a:pPr lvl="1"/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structure</a:t>
            </a:r>
          </a:p>
          <a:p>
            <a:r>
              <a:rPr lang="en-US" altLang="zh-CN" sz="4000" dirty="0"/>
              <a:t>Architecture</a:t>
            </a:r>
          </a:p>
          <a:p>
            <a:pPr lvl="1"/>
            <a:r>
              <a:rPr lang="en-US" altLang="zh-CN" sz="3600" dirty="0"/>
              <a:t>Pipeline</a:t>
            </a:r>
            <a:r>
              <a:rPr lang="zh-CN" altLang="en-US" sz="3600" dirty="0"/>
              <a:t> </a:t>
            </a:r>
            <a:r>
              <a:rPr lang="en-US" altLang="zh-CN" sz="3600" dirty="0"/>
              <a:t>logic</a:t>
            </a:r>
          </a:p>
          <a:p>
            <a:pPr lvl="1"/>
            <a:r>
              <a:rPr lang="en-US" altLang="zh-CN" sz="3600" dirty="0"/>
              <a:t>Bookkeeping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6276C-4072-D3D8-766E-F9A84E11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54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CC1A6-008D-4436-EF2F-D33412BF612C}"/>
              </a:ext>
            </a:extLst>
          </p:cNvPr>
          <p:cNvSpPr txBox="1"/>
          <p:nvPr/>
        </p:nvSpPr>
        <p:spPr>
          <a:xfrm>
            <a:off x="7383390" y="2114745"/>
            <a:ext cx="447730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rename[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++use[rename[rs1]]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r2_data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data[rename[rs2]]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++use[rename[rs2]]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EE41-7DDB-9820-DF82-A86AC415713C}"/>
              </a:ext>
            </a:extLst>
          </p:cNvPr>
          <p:cNvSpPr/>
          <p:nvPr/>
        </p:nvSpPr>
        <p:spPr>
          <a:xfrm>
            <a:off x="5666461" y="22981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EA8F4-9096-D387-5C77-51341B928124}"/>
              </a:ext>
            </a:extLst>
          </p:cNvPr>
          <p:cNvSpPr/>
          <p:nvPr/>
        </p:nvSpPr>
        <p:spPr>
          <a:xfrm>
            <a:off x="5666461" y="3131357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3B39A-F9CB-2AC6-B789-E3ABE83E11EE}"/>
              </a:ext>
            </a:extLst>
          </p:cNvPr>
          <p:cNvSpPr/>
          <p:nvPr/>
        </p:nvSpPr>
        <p:spPr>
          <a:xfrm>
            <a:off x="5666461" y="389836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23B0C-76D2-3142-8C6E-7D139D190322}"/>
              </a:ext>
            </a:extLst>
          </p:cNvPr>
          <p:cNvSpPr/>
          <p:nvPr/>
        </p:nvSpPr>
        <p:spPr>
          <a:xfrm>
            <a:off x="5666461" y="467612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6CFB0-AD01-ECD3-5DD7-E439AAACF0BD}"/>
              </a:ext>
            </a:extLst>
          </p:cNvPr>
          <p:cNvSpPr/>
          <p:nvPr/>
        </p:nvSpPr>
        <p:spPr>
          <a:xfrm>
            <a:off x="5666461" y="543237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5C6A49-931E-F8C1-9648-28732F625C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88765" y="2776465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BAA91F-9BFC-FC15-E199-D972097535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88765" y="3609659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C4A222-0A83-CC18-DF8C-1A413485260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88765" y="4376665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521F9-4053-7839-59E3-A79D7FF8F64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88765" y="5154425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FFEF70-3C18-E2A2-7E64-A295736EF81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11068" y="2163226"/>
            <a:ext cx="672323" cy="1207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AEEBB-25F1-4897-9052-1553A6E7287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11068" y="3370508"/>
            <a:ext cx="672321" cy="68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5ABB13-61B3-40E5-A2E1-F99B635CEA53}"/>
              </a:ext>
            </a:extLst>
          </p:cNvPr>
          <p:cNvSpPr txBox="1"/>
          <p:nvPr/>
        </p:nvSpPr>
        <p:spPr>
          <a:xfrm>
            <a:off x="7383391" y="4745380"/>
            <a:ext cx="447730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rename_entry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987C14-72E0-1ECE-8F9C-3E5691D3372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711068" y="4793861"/>
            <a:ext cx="672323" cy="87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99F357-0E42-9393-1E12-A3C5D0EEE66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711068" y="5671526"/>
            <a:ext cx="672323" cy="378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0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7681-F37A-CB99-AB9C-3567CB84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3" y="265888"/>
            <a:ext cx="11467214" cy="939135"/>
          </a:xfrm>
        </p:spPr>
        <p:txBody>
          <a:bodyPr/>
          <a:lstStyle/>
          <a:p>
            <a:r>
              <a:rPr lang="en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Exec.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E4ECD-9CAF-5575-4AC2-4EE97266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6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48C98-AFD5-CF09-19AC-08084648C111}"/>
              </a:ext>
            </a:extLst>
          </p:cNvPr>
          <p:cNvSpPr txBox="1"/>
          <p:nvPr/>
        </p:nvSpPr>
        <p:spPr>
          <a:xfrm>
            <a:off x="568562" y="2717869"/>
            <a:ext cx="1162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#Instructions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Instruction)</a:t>
            </a:r>
            <a:endParaRPr lang="en-C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9115B-1AA3-39EE-EAEB-32C9C05B53DD}"/>
              </a:ext>
            </a:extLst>
          </p:cNvPr>
          <p:cNvSpPr txBox="1"/>
          <p:nvPr/>
        </p:nvSpPr>
        <p:spPr>
          <a:xfrm>
            <a:off x="568562" y="2016717"/>
            <a:ext cx="1132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Amount-of-work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/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Computing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Power</a:t>
            </a:r>
            <a:endParaRPr lang="en-CN" sz="36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2F54B-B644-CA2F-EAEF-17A01117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78" y="1277778"/>
            <a:ext cx="5232864" cy="74340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Where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time</a:t>
            </a:r>
            <a:r>
              <a:rPr lang="zh-CN" altLang="en-US" sz="4000" dirty="0"/>
              <a:t> </a:t>
            </a:r>
            <a:r>
              <a:rPr lang="en-US" altLang="zh-CN" sz="4000" dirty="0"/>
              <a:t>go?</a:t>
            </a:r>
            <a:endParaRPr lang="en-CN" sz="4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666ACEB-BE5E-A659-9451-3386CB7CA432}"/>
              </a:ext>
            </a:extLst>
          </p:cNvPr>
          <p:cNvSpPr txBox="1">
            <a:spLocks/>
          </p:cNvSpPr>
          <p:nvPr/>
        </p:nvSpPr>
        <p:spPr>
          <a:xfrm>
            <a:off x="449478" y="3513624"/>
            <a:ext cx="10000807" cy="743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But,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sounds</a:t>
            </a:r>
            <a:r>
              <a:rPr lang="zh-CN" altLang="en-US" sz="4000" dirty="0"/>
              <a:t> </a:t>
            </a:r>
            <a:r>
              <a:rPr lang="en-US" altLang="zh-CN" sz="4000" dirty="0"/>
              <a:t>like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correct</a:t>
            </a:r>
            <a:r>
              <a:rPr lang="zh-CN" altLang="en-US" sz="4000" dirty="0"/>
              <a:t> </a:t>
            </a:r>
            <a:r>
              <a:rPr lang="en-US" altLang="zh-CN" sz="4000" dirty="0"/>
              <a:t>non-sense!</a:t>
            </a:r>
            <a:endParaRPr lang="en-CN" sz="4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F4F851D-4B69-EA1C-D32A-88DB8B177670}"/>
              </a:ext>
            </a:extLst>
          </p:cNvPr>
          <p:cNvSpPr txBox="1">
            <a:spLocks/>
          </p:cNvSpPr>
          <p:nvPr/>
        </p:nvSpPr>
        <p:spPr>
          <a:xfrm>
            <a:off x="449478" y="4735901"/>
            <a:ext cx="10000807" cy="131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insight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reveal?</a:t>
            </a:r>
          </a:p>
          <a:p>
            <a:pPr lvl="1"/>
            <a:r>
              <a:rPr lang="en-US" altLang="zh-CN" sz="3600" dirty="0"/>
              <a:t>RISC</a:t>
            </a:r>
            <a:r>
              <a:rPr lang="zh-CN" altLang="en-US" sz="3600" dirty="0"/>
              <a:t> </a:t>
            </a:r>
            <a:r>
              <a:rPr lang="en-US" altLang="zh-CN" sz="3600" dirty="0" err="1"/>
              <a:t>v.s</a:t>
            </a:r>
            <a:r>
              <a:rPr lang="en-US" altLang="zh-CN" sz="3600" dirty="0"/>
              <a:t>.</a:t>
            </a:r>
            <a:r>
              <a:rPr lang="zh-CN" altLang="en-US" sz="3600" dirty="0"/>
              <a:t> </a:t>
            </a:r>
            <a:r>
              <a:rPr lang="en-US" altLang="zh-CN" sz="3600" dirty="0"/>
              <a:t>CISC</a:t>
            </a:r>
            <a:endParaRPr lang="en-C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FA55-5630-F872-5F46-BE98F470C72D}"/>
              </a:ext>
            </a:extLst>
          </p:cNvPr>
          <p:cNvSpPr txBox="1"/>
          <p:nvPr/>
        </p:nvSpPr>
        <p:spPr>
          <a:xfrm>
            <a:off x="936862" y="4049823"/>
            <a:ext cx="1230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t=s/v</a:t>
            </a:r>
            <a:endParaRPr lang="en-CN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E79C2-0BEE-8F63-9535-ADBAA610A488}"/>
              </a:ext>
            </a:extLst>
          </p:cNvPr>
          <p:cNvSpPr txBox="1"/>
          <p:nvPr/>
        </p:nvSpPr>
        <p:spPr>
          <a:xfrm>
            <a:off x="2212445" y="4049823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s=tv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2383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C308-053A-226B-109C-4E81CC1A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AFBC-973E-DA49-172F-406ED30B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93" y="265888"/>
            <a:ext cx="11467214" cy="939135"/>
          </a:xfrm>
        </p:spPr>
        <p:txBody>
          <a:bodyPr/>
          <a:lstStyle/>
          <a:p>
            <a:r>
              <a:rPr lang="en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Exec.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A39C-1AD3-A8B9-EE70-29B8C898D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611"/>
            <a:ext cx="10515600" cy="2927074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#instructions</a:t>
            </a:r>
          </a:p>
          <a:p>
            <a:pPr lvl="1"/>
            <a:r>
              <a:rPr lang="en-US" altLang="zh-CN" sz="3200" i="1" dirty="0"/>
              <a:t>Faithfully</a:t>
            </a:r>
            <a:r>
              <a:rPr lang="zh-CN" altLang="en-US" sz="3200" dirty="0"/>
              <a:t> </a:t>
            </a:r>
            <a:r>
              <a:rPr lang="en-US" altLang="zh-CN" sz="3200" dirty="0"/>
              <a:t>execute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program,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like</a:t>
            </a:r>
            <a:r>
              <a:rPr lang="zh-CN" altLang="en-US" sz="3200" dirty="0"/>
              <a:t> </a:t>
            </a:r>
            <a:r>
              <a:rPr lang="en-US" altLang="zh-CN" sz="3200" dirty="0"/>
              <a:t>PoW</a:t>
            </a:r>
          </a:p>
          <a:p>
            <a:pPr lvl="1"/>
            <a:r>
              <a:rPr lang="en-US" altLang="zh-CN" sz="3200" dirty="0"/>
              <a:t>Reduce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instructions?</a:t>
            </a:r>
          </a:p>
          <a:p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</a:t>
            </a:r>
          </a:p>
          <a:p>
            <a:pPr lvl="1"/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decrease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amortized</a:t>
            </a:r>
            <a:r>
              <a:rPr lang="zh-CN" altLang="en-US" sz="3200" dirty="0"/>
              <a:t> </a:t>
            </a:r>
            <a:r>
              <a:rPr lang="en-US" altLang="zh-CN" sz="3200" dirty="0"/>
              <a:t>time</a:t>
            </a:r>
            <a:r>
              <a:rPr lang="zh-CN" altLang="en-US" sz="3200" dirty="0"/>
              <a:t> </a:t>
            </a:r>
            <a:r>
              <a:rPr lang="en-US" altLang="zh-CN" sz="3200" dirty="0"/>
              <a:t>per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instruction?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FD643-9E4D-7929-F2BD-F0270A28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7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DF7C4-72AC-9B45-B413-058AAACFA69D}"/>
              </a:ext>
            </a:extLst>
          </p:cNvPr>
          <p:cNvSpPr txBox="1"/>
          <p:nvPr/>
        </p:nvSpPr>
        <p:spPr>
          <a:xfrm>
            <a:off x="362393" y="1295882"/>
            <a:ext cx="1162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Execution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#Instructions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per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Instruction)</a:t>
            </a:r>
            <a:endParaRPr lang="en-C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E4A7A-4B6D-4571-4E90-2B2EEA192EE6}"/>
              </a:ext>
            </a:extLst>
          </p:cNvPr>
          <p:cNvSpPr txBox="1"/>
          <p:nvPr/>
        </p:nvSpPr>
        <p:spPr>
          <a:xfrm>
            <a:off x="1706399" y="2062246"/>
            <a:ext cx="5724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Distance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=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Time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×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Velocity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144695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6B0B-9966-23F2-9094-D0F6D066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97291"/>
            <a:ext cx="10515600" cy="1219882"/>
          </a:xfrm>
        </p:spPr>
        <p:txBody>
          <a:bodyPr>
            <a:normAutofit/>
          </a:bodyPr>
          <a:lstStyle/>
          <a:p>
            <a:r>
              <a:rPr lang="en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Debate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RISC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CISC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BC95-3EB2-9140-3763-EE7A9A99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43" y="1245509"/>
            <a:ext cx="10657114" cy="562791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RISC:</a:t>
            </a:r>
            <a:r>
              <a:rPr lang="zh-CN" altLang="en-US" sz="3600" dirty="0"/>
              <a:t> </a:t>
            </a:r>
            <a:r>
              <a:rPr lang="en-US" altLang="zh-CN" sz="3600" dirty="0"/>
              <a:t>RISCV,</a:t>
            </a:r>
            <a:r>
              <a:rPr lang="zh-CN" altLang="en-US" sz="3600" dirty="0"/>
              <a:t> </a:t>
            </a:r>
            <a:r>
              <a:rPr lang="en-US" altLang="zh-CN" sz="3600" dirty="0"/>
              <a:t>ARM,</a:t>
            </a:r>
            <a:r>
              <a:rPr lang="zh-CN" altLang="en-US" sz="3600" dirty="0"/>
              <a:t> </a:t>
            </a:r>
            <a:r>
              <a:rPr lang="en-US" altLang="zh-CN" sz="3600" dirty="0"/>
              <a:t>MIPS</a:t>
            </a:r>
          </a:p>
          <a:p>
            <a:pPr lvl="1"/>
            <a:r>
              <a:rPr lang="en-US" altLang="zh-CN" sz="3200" dirty="0"/>
              <a:t>Many</a:t>
            </a:r>
            <a:r>
              <a:rPr lang="zh-CN" altLang="en-US" sz="3200" dirty="0"/>
              <a:t> </a:t>
            </a:r>
            <a:r>
              <a:rPr lang="en-US" altLang="zh-CN" sz="3200" dirty="0"/>
              <a:t>general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RISCV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nearly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</a:p>
          <a:p>
            <a:pPr lvl="1"/>
            <a:r>
              <a:rPr lang="en-US" altLang="zh-CN" sz="3200" dirty="0"/>
              <a:t>3-address</a:t>
            </a:r>
            <a:r>
              <a:rPr lang="zh-CN" altLang="en-US" sz="3200" dirty="0"/>
              <a:t> </a:t>
            </a:r>
            <a:r>
              <a:rPr lang="en-US" altLang="zh-CN" sz="3200" dirty="0"/>
              <a:t>opcode: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rd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$rs1,</a:t>
            </a:r>
            <a:r>
              <a:rPr lang="zh-CN" altLang="en-US" sz="3200" dirty="0"/>
              <a:t> </a:t>
            </a:r>
            <a:r>
              <a:rPr lang="en-US" altLang="zh-CN" sz="3200" dirty="0"/>
              <a:t>$rs2</a:t>
            </a:r>
          </a:p>
          <a:p>
            <a:pPr lvl="1"/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operands</a:t>
            </a:r>
            <a:r>
              <a:rPr lang="zh-CN" altLang="en-US" sz="3200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registers</a:t>
            </a:r>
          </a:p>
          <a:p>
            <a:pPr lvl="1"/>
            <a:r>
              <a:rPr lang="en-US" altLang="zh-CN" sz="3200" dirty="0"/>
              <a:t>Simple</a:t>
            </a:r>
            <a:r>
              <a:rPr lang="zh-CN" altLang="en-US" sz="3200" dirty="0"/>
              <a:t> </a:t>
            </a:r>
            <a:r>
              <a:rPr lang="en-US" altLang="zh-CN" sz="3200" dirty="0"/>
              <a:t>operations</a:t>
            </a:r>
          </a:p>
          <a:p>
            <a:r>
              <a:rPr lang="en-US" altLang="zh-CN" sz="3600" dirty="0"/>
              <a:t>CISC:</a:t>
            </a:r>
            <a:r>
              <a:rPr lang="zh-CN" altLang="en-US" sz="3600" dirty="0"/>
              <a:t> </a:t>
            </a:r>
            <a:r>
              <a:rPr lang="en-US" altLang="zh-CN" sz="3600" dirty="0"/>
              <a:t>X86</a:t>
            </a:r>
          </a:p>
          <a:p>
            <a:pPr lvl="1"/>
            <a:r>
              <a:rPr lang="en-US" altLang="zh-CN" sz="3200" dirty="0"/>
              <a:t>Few</a:t>
            </a:r>
            <a:r>
              <a:rPr lang="zh-CN" altLang="en-US" sz="3200" dirty="0"/>
              <a:t> </a:t>
            </a:r>
            <a:r>
              <a:rPr lang="en-US" altLang="zh-CN" sz="3200" dirty="0"/>
              <a:t>general</a:t>
            </a:r>
            <a:r>
              <a:rPr lang="zh-CN" altLang="en-US" sz="3200" dirty="0"/>
              <a:t> </a:t>
            </a:r>
            <a:r>
              <a:rPr lang="en-US" altLang="zh-CN" sz="3200" dirty="0"/>
              <a:t>registers:</a:t>
            </a:r>
            <a:r>
              <a:rPr lang="zh-CN" altLang="en-US" sz="3200" dirty="0"/>
              <a:t> </a:t>
            </a:r>
            <a:r>
              <a:rPr lang="en-US" altLang="zh-CN" sz="3200" dirty="0"/>
              <a:t>X86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has</a:t>
            </a:r>
            <a:r>
              <a:rPr lang="zh-CN" altLang="en-US" sz="3200" dirty="0"/>
              <a:t> </a:t>
            </a:r>
            <a:r>
              <a:rPr lang="en-US" altLang="zh-CN" sz="3200" dirty="0"/>
              <a:t>8</a:t>
            </a:r>
          </a:p>
          <a:p>
            <a:pPr lvl="1"/>
            <a:r>
              <a:rPr lang="en-US" altLang="zh-CN" sz="3200" dirty="0"/>
              <a:t>2-address</a:t>
            </a:r>
            <a:r>
              <a:rPr lang="zh-CN" altLang="en-US" sz="3200" dirty="0"/>
              <a:t> </a:t>
            </a:r>
            <a:r>
              <a:rPr lang="en-US" altLang="zh-CN" sz="3200" dirty="0"/>
              <a:t>opcode:</a:t>
            </a:r>
            <a:r>
              <a:rPr lang="zh-CN" altLang="en-US" sz="3200" dirty="0"/>
              <a:t> </a:t>
            </a:r>
            <a:r>
              <a:rPr lang="en-US" altLang="zh-CN" sz="3200" dirty="0"/>
              <a:t>something</a:t>
            </a:r>
            <a:r>
              <a:rPr lang="zh-CN" altLang="en-US" sz="3200" dirty="0"/>
              <a:t> </a:t>
            </a:r>
            <a:r>
              <a:rPr lang="en-US" altLang="zh-CN" sz="3200" dirty="0"/>
              <a:t>like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rd</a:t>
            </a:r>
            <a:r>
              <a:rPr lang="zh-CN" altLang="en-US" sz="3200" dirty="0"/>
              <a:t> </a:t>
            </a:r>
            <a:r>
              <a:rPr lang="en-US" altLang="zh-CN" sz="3200" dirty="0"/>
              <a:t>+=</a:t>
            </a:r>
            <a:r>
              <a:rPr lang="zh-CN" altLang="en-US" sz="3200" dirty="0"/>
              <a:t> </a:t>
            </a:r>
            <a:r>
              <a:rPr lang="en-US" altLang="zh-CN" sz="3200" dirty="0"/>
              <a:t>$</a:t>
            </a:r>
            <a:r>
              <a:rPr lang="en-US" altLang="zh-CN" sz="3200" dirty="0" err="1"/>
              <a:t>rs</a:t>
            </a:r>
            <a:endParaRPr lang="en-US" altLang="zh-CN" sz="3200" dirty="0"/>
          </a:p>
          <a:p>
            <a:pPr lvl="1"/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operands</a:t>
            </a:r>
            <a:r>
              <a:rPr lang="zh-CN" altLang="en-US" sz="3200" dirty="0"/>
              <a:t> </a:t>
            </a:r>
            <a:r>
              <a:rPr lang="en-US" altLang="zh-CN" sz="3200" dirty="0"/>
              <a:t>IMR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 err="1"/>
              <a:t>imm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mem,</a:t>
            </a:r>
            <a:r>
              <a:rPr lang="zh-CN" altLang="en-US" sz="3200" dirty="0"/>
              <a:t> </a:t>
            </a:r>
            <a:r>
              <a:rPr lang="en-US" altLang="zh-CN" sz="3200" dirty="0"/>
              <a:t>reg)</a:t>
            </a:r>
          </a:p>
          <a:p>
            <a:pPr lvl="1"/>
            <a:r>
              <a:rPr lang="en-US" altLang="zh-CN" sz="3200" dirty="0"/>
              <a:t>Complex</a:t>
            </a:r>
            <a:r>
              <a:rPr lang="zh-CN" altLang="en-US" sz="3200" dirty="0"/>
              <a:t> </a:t>
            </a:r>
            <a:r>
              <a:rPr lang="en-US" altLang="zh-CN" sz="3200" dirty="0"/>
              <a:t>operations</a:t>
            </a:r>
            <a:r>
              <a:rPr lang="zh-CN" altLang="en-US" sz="3200" dirty="0"/>
              <a:t> </a:t>
            </a:r>
            <a:r>
              <a:rPr lang="en-US" altLang="zh-CN" sz="3200" dirty="0"/>
              <a:t>(?)</a:t>
            </a:r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02F1-C3D3-7474-88D7-EE060884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8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D4C3C-72BA-19ED-F729-6062FC166891}"/>
              </a:ext>
            </a:extLst>
          </p:cNvPr>
          <p:cNvSpPr txBox="1"/>
          <p:nvPr/>
        </p:nvSpPr>
        <p:spPr>
          <a:xfrm>
            <a:off x="9280023" y="1245509"/>
            <a:ext cx="2528256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RISCV-like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N" dirty="0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b($t1)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303A9-E7A1-3FC5-8963-E765747FE6C8}"/>
              </a:ext>
            </a:extLst>
          </p:cNvPr>
          <p:cNvSpPr txBox="1"/>
          <p:nvPr/>
        </p:nvSpPr>
        <p:spPr>
          <a:xfrm>
            <a:off x="8866448" y="4135164"/>
            <a:ext cx="294183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x86-like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801F-2DBB-99D0-0C21-FC47A975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8" y="262649"/>
            <a:ext cx="10515600" cy="1022241"/>
          </a:xfrm>
        </p:spPr>
        <p:txBody>
          <a:bodyPr/>
          <a:lstStyle/>
          <a:p>
            <a:r>
              <a:rPr lang="en-US" altLang="zh-CN" dirty="0"/>
              <a:t>Microcode: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CISC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RISC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0AA9-B053-A5A9-0785-BA1AC1F6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58" y="12848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Frontend:</a:t>
            </a:r>
            <a:r>
              <a:rPr lang="zh-CN" altLang="en-US" sz="3600" dirty="0"/>
              <a:t> </a:t>
            </a:r>
            <a:r>
              <a:rPr lang="en-US" altLang="zh-CN" sz="3600" dirty="0"/>
              <a:t>CISC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1"/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day,</a:t>
            </a:r>
            <a:r>
              <a:rPr lang="zh-CN" altLang="en-US" sz="3200" dirty="0"/>
              <a:t> </a:t>
            </a:r>
            <a:r>
              <a:rPr lang="en-US" altLang="zh-CN" sz="3200" dirty="0"/>
              <a:t>Intel</a:t>
            </a:r>
            <a:r>
              <a:rPr lang="zh-CN" altLang="en-US" sz="3200" dirty="0"/>
              <a:t> </a:t>
            </a:r>
            <a:r>
              <a:rPr lang="en-US" altLang="zh-CN" sz="3200" dirty="0"/>
              <a:t>finds</a:t>
            </a:r>
            <a:r>
              <a:rPr lang="zh-CN" altLang="en-US" sz="3200" dirty="0"/>
              <a:t> </a:t>
            </a:r>
            <a:r>
              <a:rPr lang="en-US" altLang="zh-CN" sz="3200" dirty="0"/>
              <a:t>its</a:t>
            </a:r>
            <a:r>
              <a:rPr lang="zh-CN" altLang="en-US" sz="3200" dirty="0"/>
              <a:t> </a:t>
            </a:r>
            <a:r>
              <a:rPr lang="en-US" altLang="zh-CN" sz="3200" dirty="0"/>
              <a:t>CISC</a:t>
            </a:r>
            <a:r>
              <a:rPr lang="zh-CN" altLang="en-US" sz="3200" dirty="0"/>
              <a:t> </a:t>
            </a:r>
            <a:r>
              <a:rPr lang="en-US" altLang="zh-CN" sz="3200" dirty="0"/>
              <a:t>ISA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too</a:t>
            </a:r>
            <a:r>
              <a:rPr lang="zh-CN" altLang="en-US" sz="3200" dirty="0"/>
              <a:t> </a:t>
            </a:r>
            <a:r>
              <a:rPr lang="en-US" altLang="zh-CN" sz="3200" dirty="0"/>
              <a:t>complicated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/>
              <a:t>decoded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dedicated</a:t>
            </a:r>
            <a:r>
              <a:rPr lang="zh-CN" altLang="en-US" sz="3200" dirty="0"/>
              <a:t> </a:t>
            </a:r>
            <a:r>
              <a:rPr lang="en-US" altLang="zh-CN" sz="3200" dirty="0"/>
              <a:t>circuits</a:t>
            </a:r>
          </a:p>
          <a:p>
            <a:r>
              <a:rPr lang="en-US" altLang="zh-CN" sz="3600" dirty="0"/>
              <a:t>Backend:</a:t>
            </a:r>
            <a:r>
              <a:rPr lang="zh-CN" altLang="en-US" sz="3600" dirty="0"/>
              <a:t> </a:t>
            </a:r>
            <a:r>
              <a:rPr lang="en-US" altLang="zh-CN" sz="3600" dirty="0"/>
              <a:t>Each</a:t>
            </a:r>
            <a:r>
              <a:rPr lang="zh-CN" altLang="en-US" sz="3600" dirty="0"/>
              <a:t> </a:t>
            </a:r>
            <a:r>
              <a:rPr lang="en-US" altLang="zh-CN" sz="3600" dirty="0"/>
              <a:t>complicated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</a:t>
            </a:r>
            <a:r>
              <a:rPr lang="zh-CN" altLang="en-US" sz="3600" dirty="0"/>
              <a:t> </a:t>
            </a:r>
            <a:r>
              <a:rPr lang="en-US" altLang="zh-CN" sz="3600" dirty="0"/>
              <a:t>would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broken</a:t>
            </a:r>
            <a:r>
              <a:rPr lang="zh-CN" altLang="en-US" sz="3600" dirty="0"/>
              <a:t> </a:t>
            </a:r>
            <a:r>
              <a:rPr lang="en-US" altLang="zh-CN" sz="3600" dirty="0"/>
              <a:t>down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RISC-like</a:t>
            </a:r>
            <a:r>
              <a:rPr lang="zh-CN" altLang="en-US" sz="3600" dirty="0"/>
              <a:t> </a:t>
            </a:r>
            <a:r>
              <a:rPr lang="en-US" altLang="zh-CN" sz="3600" dirty="0"/>
              <a:t>ones</a:t>
            </a:r>
          </a:p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also</a:t>
            </a:r>
            <a:r>
              <a:rPr lang="zh-CN" altLang="en-US" sz="3600" dirty="0"/>
              <a:t> </a:t>
            </a:r>
            <a:r>
              <a:rPr lang="en-US" altLang="zh-CN" sz="3600" dirty="0"/>
              <a:t>widely</a:t>
            </a:r>
            <a:r>
              <a:rPr lang="zh-CN" altLang="en-US" sz="3600" dirty="0"/>
              <a:t> </a:t>
            </a:r>
            <a:r>
              <a:rPr lang="en-US" altLang="zh-CN" sz="3600" dirty="0"/>
              <a:t>used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modeling</a:t>
            </a:r>
            <a:r>
              <a:rPr lang="zh-CN" altLang="en-US" sz="3600" dirty="0"/>
              <a:t> </a:t>
            </a:r>
            <a:r>
              <a:rPr lang="en-US" altLang="zh-CN" sz="3600" dirty="0"/>
              <a:t>[1]</a:t>
            </a:r>
            <a:endParaRPr lang="en-CN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C07D0-557E-7324-ED1E-A12813A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EA14-2A07-A74E-AF7D-431CD4FC2107}" type="slidenum">
              <a:rPr lang="en-CN" smtClean="0"/>
              <a:t>9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B3FB7-853C-B331-C783-1A935BC67C04}"/>
              </a:ext>
            </a:extLst>
          </p:cNvPr>
          <p:cNvSpPr txBox="1"/>
          <p:nvPr/>
        </p:nvSpPr>
        <p:spPr>
          <a:xfrm>
            <a:off x="7068207" y="6410685"/>
            <a:ext cx="5123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gem5</a:t>
            </a:r>
            <a:r>
              <a:rPr lang="zh-CN" altLang="en-US" dirty="0"/>
              <a:t> </a:t>
            </a:r>
            <a:r>
              <a:rPr lang="en-US" altLang="zh-CN" dirty="0"/>
              <a:t>simulator,</a:t>
            </a:r>
            <a:r>
              <a:rPr lang="zh-CN" altLang="en-US" dirty="0"/>
              <a:t> </a:t>
            </a:r>
            <a:r>
              <a:rPr lang="en-CN" dirty="0">
                <a:hlinkClick r:id="rId2"/>
              </a:rPr>
              <a:t>https://www.gem5.org/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662D-9D24-2170-64B2-94D72312658A}"/>
              </a:ext>
            </a:extLst>
          </p:cNvPr>
          <p:cNvSpPr txBox="1"/>
          <p:nvPr/>
        </p:nvSpPr>
        <p:spPr>
          <a:xfrm>
            <a:off x="5559361" y="4646214"/>
            <a:ext cx="2528256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RISCV-like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N" dirty="0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b($t2)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$t2,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$t5,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a($t1)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FC59D-7450-D284-6C64-A82D541C11FD}"/>
              </a:ext>
            </a:extLst>
          </p:cNvPr>
          <p:cNvSpPr txBox="1"/>
          <p:nvPr/>
        </p:nvSpPr>
        <p:spPr>
          <a:xfrm>
            <a:off x="1554444" y="5061712"/>
            <a:ext cx="294183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x86-like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b(%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F950533-5911-7C06-1821-F8919DF44014}"/>
              </a:ext>
            </a:extLst>
          </p:cNvPr>
          <p:cNvSpPr/>
          <p:nvPr/>
        </p:nvSpPr>
        <p:spPr>
          <a:xfrm>
            <a:off x="4666593" y="5202621"/>
            <a:ext cx="780393" cy="3540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2886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9.9|9.4|4.6|14.8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2545</Words>
  <Application>Microsoft Macintosh PowerPoint</Application>
  <PresentationFormat>Widescreen</PresentationFormat>
  <Paragraphs>499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Aptos</vt:lpstr>
      <vt:lpstr>Aptos Display</vt:lpstr>
      <vt:lpstr>Arial</vt:lpstr>
      <vt:lpstr>Cambria Math</vt:lpstr>
      <vt:lpstr>Consolas</vt:lpstr>
      <vt:lpstr>Courier New</vt:lpstr>
      <vt:lpstr>Wingdings</vt:lpstr>
      <vt:lpstr>Office Theme</vt:lpstr>
      <vt:lpstr>Computer Architecture  W3D1: A Real Intro Computer Architecture</vt:lpstr>
      <vt:lpstr>Roadmap</vt:lpstr>
      <vt:lpstr>What is architecture?</vt:lpstr>
      <vt:lpstr>Globalization &amp; End2end</vt:lpstr>
      <vt:lpstr>What is a Quantitative Approach?</vt:lpstr>
      <vt:lpstr>Quantitative Approach 1 – The Program Exec. Time</vt:lpstr>
      <vt:lpstr>Quantitative Approach 1 – The Program Exec. Time</vt:lpstr>
      <vt:lpstr>The Debate of RISC and CISC</vt:lpstr>
      <vt:lpstr>Microcode: A bridge from CISC to RISC</vt:lpstr>
      <vt:lpstr>PowerPoint Presentation</vt:lpstr>
      <vt:lpstr>PowerPoint Presentation</vt:lpstr>
      <vt:lpstr>PowerPoint Presentation</vt:lpstr>
      <vt:lpstr>PowerPoint Presentation</vt:lpstr>
      <vt:lpstr>Quantitative Approach 2 – Amdahl’s Law</vt:lpstr>
      <vt:lpstr>Amdahl’s Law (CONT’D)</vt:lpstr>
      <vt:lpstr>Amdahl’s Law (CONT’D)</vt:lpstr>
      <vt:lpstr>Amdahl’s Law in the Multi-core Era [1]</vt:lpstr>
      <vt:lpstr>Amdahl’s Law in the Multicore Era (CONT’D)</vt:lpstr>
      <vt:lpstr>A (Not that solid) justification of √x</vt:lpstr>
      <vt:lpstr>Recap: The Valve-Liquid Model</vt:lpstr>
      <vt:lpstr>A (Not that solid) justification of √x</vt:lpstr>
      <vt:lpstr>Amdahl’s Law in the Multicore Era</vt:lpstr>
      <vt:lpstr>Amdahl’s Law in Heterogeneous Multicore Era (CONT’D)</vt:lpstr>
      <vt:lpstr>Put them together!</vt:lpstr>
      <vt:lpstr>Amdahl’s Law in Heterogeneous Multicore Era (CONT’D)</vt:lpstr>
      <vt:lpstr>What if we make it even better?</vt:lpstr>
      <vt:lpstr>Put them together! (CONT’D)</vt:lpstr>
      <vt:lpstr>Summary</vt:lpstr>
      <vt:lpstr>Challenges and Opportunities on Post-Moore’s Law Era</vt:lpstr>
      <vt:lpstr>Why should we get more performance?</vt:lpstr>
      <vt:lpstr>Executing the assembly code? Organizing an assembly line!</vt:lpstr>
      <vt:lpstr>Single-cycled Machine</vt:lpstr>
      <vt:lpstr>Recap: Critical Path</vt:lpstr>
      <vt:lpstr>Recap: The Valve-Liquid Model</vt:lpstr>
      <vt:lpstr>Recap: The CPU Spec.</vt:lpstr>
      <vt:lpstr>The Waveform (Comb &amp; Seq)</vt:lpstr>
      <vt:lpstr>The Waveform (Comb &amp; Seq)</vt:lpstr>
      <vt:lpstr>5-stage Pipelined Machine</vt:lpstr>
      <vt:lpstr>PowerPoint Presentation</vt:lpstr>
      <vt:lpstr>PowerPoint Presentation</vt:lpstr>
      <vt:lpstr>Characterization</vt:lpstr>
      <vt:lpstr>Characterization</vt:lpstr>
      <vt:lpstr>What are the interlocks for?</vt:lpstr>
      <vt:lpstr>Data Hazard</vt:lpstr>
      <vt:lpstr>Data Hazard – RAW</vt:lpstr>
      <vt:lpstr>RAW – Bypassing</vt:lpstr>
      <vt:lpstr>Diverged: A Uniform Interfacing</vt:lpstr>
      <vt:lpstr>RAW – Fully Bypassing</vt:lpstr>
      <vt:lpstr>Data Hazard – WAR</vt:lpstr>
      <vt:lpstr>WAR – A Zoom in</vt:lpstr>
      <vt:lpstr>WAR – Operand Buffer</vt:lpstr>
      <vt:lpstr>Data Hazard - WAW</vt:lpstr>
      <vt:lpstr>WAW – Register Renaming</vt:lpstr>
      <vt:lpstr>WAW – Register Renaming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2025-08-01T15:47:32Z</dcterms:created>
  <dcterms:modified xsi:type="dcterms:W3CDTF">2025-08-07T14:29:35Z</dcterms:modified>
</cp:coreProperties>
</file>